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17.xml" ContentType="application/vnd.openxmlformats-officedocument.presentationml.notesSlide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notesSlides/notesSlide52.xml" ContentType="application/vnd.openxmlformats-officedocument.presentationml.notesSlide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65.xml" ContentType="application/inkml+xml"/>
  <Override PartName="/ppt/ink/ink366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notesSlides/notesSlide73.xml" ContentType="application/vnd.openxmlformats-officedocument.presentationml.notesSlide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notesSlides/notesSlide74.xml" ContentType="application/vnd.openxmlformats-officedocument.presentationml.notesSlide+xml"/>
  <Override PartName="/ppt/ink/ink401.xml" ContentType="application/inkml+xml"/>
  <Override PartName="/ppt/notesSlides/notesSlide75.xml" ContentType="application/vnd.openxmlformats-officedocument.presentationml.notesSlide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notesSlides/notesSlide76.xml" ContentType="application/vnd.openxmlformats-officedocument.presentationml.notesSlide+xml"/>
  <Override PartName="/ppt/ink/ink418.xml" ContentType="application/inkml+xml"/>
  <Override PartName="/ppt/notesSlides/notesSlide77.xml" ContentType="application/vnd.openxmlformats-officedocument.presentationml.notesSlide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notesSlides/notesSlide80.xml" ContentType="application/vnd.openxmlformats-officedocument.presentationml.notesSlide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81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notesSlides/notesSlide82.xml" ContentType="application/vnd.openxmlformats-officedocument.presentationml.notesSlide+xml"/>
  <Override PartName="/ppt/ink/ink436.xml" ContentType="application/inkml+xml"/>
  <Override PartName="/ppt/ink/ink437.xml" ContentType="application/inkml+xml"/>
  <Override PartName="/ppt/notesSlides/notesSlide83.xml" ContentType="application/vnd.openxmlformats-officedocument.presentationml.notesSlide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notesSlides/notesSlide84.xml" ContentType="application/vnd.openxmlformats-officedocument.presentationml.notesSlide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notesSlides/notesSlide85.xml" ContentType="application/vnd.openxmlformats-officedocument.presentationml.notesSlide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notesSlides/notesSlide86.xml" ContentType="application/vnd.openxmlformats-officedocument.presentationml.notesSlide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notesSlides/notesSlide87.xml" ContentType="application/vnd.openxmlformats-officedocument.presentationml.notesSlide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04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362" r:id="rId20"/>
    <p:sldId id="363" r:id="rId21"/>
    <p:sldId id="364" r:id="rId22"/>
    <p:sldId id="365" r:id="rId23"/>
    <p:sldId id="366" r:id="rId24"/>
    <p:sldId id="280" r:id="rId25"/>
    <p:sldId id="281" r:id="rId26"/>
    <p:sldId id="282" r:id="rId27"/>
    <p:sldId id="283" r:id="rId28"/>
    <p:sldId id="351" r:id="rId29"/>
    <p:sldId id="352" r:id="rId30"/>
    <p:sldId id="361" r:id="rId31"/>
    <p:sldId id="284" r:id="rId32"/>
    <p:sldId id="285" r:id="rId33"/>
    <p:sldId id="286" r:id="rId34"/>
    <p:sldId id="287" r:id="rId35"/>
    <p:sldId id="288" r:id="rId36"/>
    <p:sldId id="289" r:id="rId37"/>
    <p:sldId id="347" r:id="rId38"/>
    <p:sldId id="291" r:id="rId39"/>
    <p:sldId id="292" r:id="rId40"/>
    <p:sldId id="293" r:id="rId41"/>
    <p:sldId id="294" r:id="rId42"/>
    <p:sldId id="300" r:id="rId43"/>
    <p:sldId id="301" r:id="rId44"/>
    <p:sldId id="295" r:id="rId45"/>
    <p:sldId id="296" r:id="rId46"/>
    <p:sldId id="297" r:id="rId47"/>
    <p:sldId id="298" r:id="rId48"/>
    <p:sldId id="299" r:id="rId49"/>
    <p:sldId id="290" r:id="rId50"/>
    <p:sldId id="337" r:id="rId51"/>
    <p:sldId id="338" r:id="rId52"/>
    <p:sldId id="339" r:id="rId53"/>
    <p:sldId id="340" r:id="rId54"/>
    <p:sldId id="341" r:id="rId55"/>
    <p:sldId id="307" r:id="rId56"/>
    <p:sldId id="303" r:id="rId57"/>
    <p:sldId id="302" r:id="rId58"/>
    <p:sldId id="308" r:id="rId59"/>
    <p:sldId id="367" r:id="rId60"/>
    <p:sldId id="368" r:id="rId61"/>
    <p:sldId id="369" r:id="rId62"/>
    <p:sldId id="370" r:id="rId63"/>
    <p:sldId id="309" r:id="rId64"/>
    <p:sldId id="371" r:id="rId65"/>
    <p:sldId id="310" r:id="rId66"/>
    <p:sldId id="311" r:id="rId67"/>
    <p:sldId id="312" r:id="rId68"/>
    <p:sldId id="332" r:id="rId69"/>
    <p:sldId id="342" r:id="rId70"/>
    <p:sldId id="343" r:id="rId71"/>
    <p:sldId id="344" r:id="rId72"/>
    <p:sldId id="345" r:id="rId73"/>
    <p:sldId id="348" r:id="rId74"/>
    <p:sldId id="349" r:id="rId75"/>
    <p:sldId id="313" r:id="rId76"/>
    <p:sldId id="314" r:id="rId77"/>
    <p:sldId id="334" r:id="rId78"/>
    <p:sldId id="316" r:id="rId79"/>
    <p:sldId id="321" r:id="rId80"/>
    <p:sldId id="335" r:id="rId81"/>
    <p:sldId id="336" r:id="rId82"/>
    <p:sldId id="350" r:id="rId83"/>
    <p:sldId id="317" r:id="rId84"/>
    <p:sldId id="318" r:id="rId85"/>
    <p:sldId id="319" r:id="rId86"/>
    <p:sldId id="320" r:id="rId87"/>
    <p:sldId id="372" r:id="rId88"/>
    <p:sldId id="322" r:id="rId89"/>
    <p:sldId id="324" r:id="rId90"/>
    <p:sldId id="325" r:id="rId91"/>
    <p:sldId id="326" r:id="rId92"/>
    <p:sldId id="327" r:id="rId93"/>
    <p:sldId id="328" r:id="rId94"/>
    <p:sldId id="355" r:id="rId95"/>
    <p:sldId id="356" r:id="rId96"/>
    <p:sldId id="276" r:id="rId97"/>
    <p:sldId id="357" r:id="rId98"/>
    <p:sldId id="360" r:id="rId99"/>
    <p:sldId id="315" r:id="rId100"/>
    <p:sldId id="358" r:id="rId101"/>
    <p:sldId id="359" r:id="rId102"/>
    <p:sldId id="275" r:id="rId103"/>
  </p:sldIdLst>
  <p:sldSz cx="12192000" cy="6858000"/>
  <p:notesSz cx="6858000" cy="9144000"/>
  <p:embeddedFontLst>
    <p:embeddedFont>
      <p:font typeface="Consolas" panose="020B0609020204030204" pitchFamily="49" charset="0"/>
      <p:regular r:id="rId105"/>
      <p:bold r:id="rId106"/>
      <p:italic r:id="rId107"/>
      <p:boldItalic r:id="rId108"/>
    </p:embeddedFont>
    <p:embeddedFont>
      <p:font typeface="Calibri Light" panose="020F0302020204030204" pitchFamily="34" charset="0"/>
      <p:regular r:id="rId109"/>
      <p:italic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77899" autoAdjust="0"/>
  </p:normalViewPr>
  <p:slideViewPr>
    <p:cSldViewPr snapToGrid="0">
      <p:cViewPr varScale="1">
        <p:scale>
          <a:sx n="57" d="100"/>
          <a:sy n="57" d="100"/>
        </p:scale>
        <p:origin x="1164" y="78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6.fntdata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13" Type="http://schemas.openxmlformats.org/officeDocument/2006/relationships/font" Target="fonts/font9.fntdata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14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01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48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1-16,0-9-1 15,-6-8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1.71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F5A178-6973-4B36-8272-E44595D344E9}" emma:medium="tactile" emma:mode="ink">
          <msink:context xmlns:msink="http://schemas.microsoft.com/ink/2010/main" type="writingRegion" rotatedBoundingBox="6255,3926 13719,3089 14121,6668 6656,7506"/>
        </emma:interpretation>
      </emma:emma>
    </inkml:annotationXML>
    <inkml:traceGroup>
      <inkml:annotationXML>
        <emma:emma xmlns:emma="http://www.w3.org/2003/04/emma" version="1.0">
          <emma:interpretation id="{191C0EE2-F253-4328-B806-EDA60128A86A}" emma:medium="tactile" emma:mode="ink">
            <msink:context xmlns:msink="http://schemas.microsoft.com/ink/2010/main" type="paragraph" rotatedBoundingBox="6255,3926 13719,3089 14121,6668 6656,7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0BC1E8-F678-447C-876E-2C8AD84E15D3}" emma:medium="tactile" emma:mode="ink">
              <msink:context xmlns:msink="http://schemas.microsoft.com/ink/2010/main" type="line" rotatedBoundingBox="6255,3926 13719,3089 14121,6668 6656,7506"/>
            </emma:interpretation>
          </emma:emma>
        </inkml:annotationXML>
        <inkml:traceGroup>
          <inkml:annotationXML>
            <emma:emma xmlns:emma="http://www.w3.org/2003/04/emma" version="1.0">
              <emma:interpretation id="{1A266B62-9B7B-45D1-91DD-18778D65FBF6}" emma:medium="tactile" emma:mode="ink">
                <msink:context xmlns:msink="http://schemas.microsoft.com/ink/2010/main" type="inkWord" rotatedBoundingBox="6255,3926 13719,3089 14121,6668 6656,7506">
                  <msink:destinationLink direction="with" ref="{3DD92916-F176-493F-AB9D-8A13330EA9C6}"/>
                  <msink:destinationLink direction="with" ref="{0DC7F235-6D4D-4E21-BDE1-1402836407AE}"/>
                </msink:context>
              </emma:interpretation>
              <emma:one-of disjunction-type="recognition" id="oneOf0">
                <emma:interpretation id="interp0" emma:lang="en-US" emma:confidence="0">
                  <emma:literal>&amp;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2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6821 141 0,'0'48'78,"47"-48"-78,-47 47 16,47-47-16,0 0 0,-47 47 0,0 0 15,47-47-15,-47 47 0,47-47 0,0 0 16,-47 47-16,0 0 0,47-47 0,-47 47 0,47-47 16,-47 47-16,47-47 0,-47 47 15,0 0-15,0 0 16,0 0-1,0 0 1,47-47-16,-47 47 16,0 0-1,47-47-15,-47 47 32,47 0-32,-47 0 15,0 0 16,0 0 1,0 0-32,47 0 15,-47 0 1,0 0-16,0 0 16,0 0 15,0 1-31,0-1 15,0 0 17,0 0-32,0 0 15,0 0 17,-47-47-32,47 47 15,-47-47-15,0 0 16,47 47-16,-47-47 0,0 0 15,0 47-15,47 0 0,-47-47 0,0 0 16,47 47-16,-47-47 0,0 0 16,0 0-16,47 47 0,-47-47 0,47 47 15,-47-47-15,0 47 0,0-47 16,0 0-16,0 0 16,-1 0-16,1 0 15,0 0 1,47 47-16,-47-47 15,0 0 1,0 0 0,47 47-16,-47-47 15,47 47 17,-47-47-32,0 0 15,0 0 1,47 47 15,0 0-15,-47-47-1,47 47 1,-47-47 0,47 47 30,-47-47-30,47 47 0,0 0 15,-47-47-15,47 47 30,-47-47-46,47 47 16,-47-47-16,47 47 16,0 0-1,-47-47 1,47 48-16,0-1 16,-47-47-16,0 0 15,47 47 1,0 0-1,-47-47 1,47 47-16,-47-47 16,0 0-1,47 47-15,0 0 0,-47-47 16,0 0-16,47 47 16,-47-47-16,0 0 15,47 47 1,-47-47-16,-1 0 0,48 47 15,-47-47-15,0 0 16,47 47-16,-47-47 0,0 0 16,0 0-16,0 0 0,47 47 15,-47-47-15,0 0 16,0 0-16,0 0 16,47 47-16,-47-47 0,0 0 15,0 0-15,0 0 0,0 0 16,47 47-16,-47-47 0,0 0 0,0 0 0,0 0 15,0 0-15,0 0 0,0 0 0,0 0 16,0 0-16,0 0 0,0 0 0,-1 0 0,1 0 16,0 0-16,0 0 0,0 0 15,0 0-15,0 0 0,0 0 16,0 0-16,0 0 0,0 0 16,0 0-16,0 0 0,0 0 0,0 0 15,0 0-15,0 0 0,0 0 16,0 0-16,0 0 0,0 0 15,0 0-15,0 0 16,0 0-16,0 0 0,0 0 16,0 0-16,-1 0 0,1 0 15,0 0-15,0 0 16,0 0-16,0 0 16,0 0-16,0 0 15,0 0-15,0 0 0,0 0 16,0 0-16,0 0 0,0 0 15,0 0-15,0 0 0,0 0 16,0 0-16,0 0 0,0 0 16,0 0-16,0 0 15,0 0-15,0 0 16,0 0-16,0 0 16,0 0-16,-1 0 0,1 0 15,0 0-15,0 0 16,0 0-16,0 0 15,0 0-15,0 0 16,0 0-16,0 0 0,0 0 16,0 0-1,0 0-15,47-47 16,-47 47-16,0 0 16,47-47-16,-47 47 15,0 0-15,47-47 16,-47 47-16,0-47 0,47 0 0,-47 47 15,0 0-15,0 0 0,47-47 0,-47 0 16,0 47-16,47-47 0,-47 47 16,47-47-1,-47 47-15,47-47 0,-47 47 0,47-47 16,-48 47-16,48-47 16,-47 47-16,47-47 0,-47-1 15,0 48-15,47-47 16,0 0-16,0 0 15,0 0-15,-47 47 0,47-47 16,0 0-16,-47 0 16,47 0-16,0 0 0,0 0 15,0 0 1,0 0-16,0 0 16,0 0-16,0 0 0,0 0 15,0 0-15,0 0 16,0 0-16,0 0 15,0 0-15,0 0 16,0 0-16,0 0 16,0 0-16,0 0 15,0-1-15,0 1 16,0 0-16,0 0 16,47 47-16,-47-47 15,0 0-15,0 0 16,47 47-16,0 0 0,-47-47 0,47 0 15,-47 0-15,47 47 16,1 0-16,-48-47 0,47 47 0,-47-47 0,0 0 16,47 47-16,0 0 0,-47-47 0,47 47 15,-47-47-15,47 47 0,-47-47 0,47 47 16,0 0-16,-47-47 0,47 47 0,0-47 0,0 47 16,-47-47-16,47 47 0,0 0 0,0 0 0,-47-47 15,47 0-15,0 47 0,0-47 0,0 47 16,0 0-16,-47-47 0,47 47 0,-47-47 0,47 47 15,0-47-15,0 47 0,0 0 16,0-47-16,0 47 0,-47-47 0,47 47 0,1 0 16,-48-48-16,47 48 0,0 0 0,0 0 0,0 0 15,-47-47-15,47 47 0,0 0 0,0 0 16,-47-47-16,47 47 0,0 0 0,0 0 16,0 0-16,-47-47 0,47 47 0,0 0 0,0 0 15,0 0-15,0 0 0,0 0 0,0 0 16,0 0-16,0 0 0,0 0 0,0 0 0,0 0 15,0 0-15,0 0 0,0 0 0,1 0 16,-1 0-16,0 0 0,0 0 0,0 0 16,0 0-16,0 0 0,0 0 0,0 0 15,0 0-15,0 0 0,0 0 0,0 0 0,0 0 0,0 0 16,0 0-16,0 0 0,0 0 0,0 0 0,0 0 0,0 0 16,0 0-16,0 0 0,0 0 0,0 0 0,0 0 15,0 0-15,1 0 0,-1 0 0,0 0 16,0 0-16,0 0 0,0 0 15,0 0-15,0 0 16,0 0-16,0 0 0,0 0 16,0 0-16,0 0 0,0 0 0,0 0 15,0 0-15,0 0 0,0 0 16,0 0-16,0 0 16,0 0-16,0 0 15,0 0-15,0 0 16,0 0-16,0 0 0,0 0 15,1 0-15,-1 0 0,0 0 16,0 0-16,0 0 0,0 0 16,0 0-16,0 0 0,0 0 15,0 0-15,0 0 16,0 0-16,0 0 16,0 0-16,0 0 0,0 0 15,0 0-15,0 0 16,0 0-16,0 0 0,-47 47 15,47-47 64,-47 47-79,47-47 15,0 0 16,-47 47-15,47-47 0,-47 48-16,47-48 0,0 0 15,-47 47-15,47-47 16,1 0-16,-1 0 16,0 0 30,0 0-14,-47 47-17,47-47-15,0 0 47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06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D92916-F176-493F-AB9D-8A13330EA9C6}" emma:medium="tactile" emma:mode="ink">
          <msink:context xmlns:msink="http://schemas.microsoft.com/ink/2010/main" type="inkDrawing" rotatedBoundingBox="13472,3207 21050,3463 21024,4236 13446,3980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0 565 0,'0'-47'62,"0"0"-30,0-1-17,47 48-15,0 0 0,0 0 16,-47-47-16,47 47 0,0 0 0,0 0 15,47-47-15,-47 47 0,0-47 0,0 47 0,47 0 16,0 0-16,0 0 0,0-47 0,-46 47 0,93 0 16,-47-47-16,0 47 0,-47 0 0,47-47 0,-47 47 0,47 0 15,0 0-15,-47 0 0,47 0 0,-47 0 0,47 0 0,0 0 0,0 0 0,1 0 16,46-47-16,-47 47 0,0 0 0,0 0 0,-47 0 0,94-47 0,-47 47 0,0 0 16,94 0-16,-141 0 0,0 0 0,47-47 0,-47 47 0,48 0 0,-1 0 0,-47 0 0,47 0 15,-47 0-15,47 0 0,47 0 0,-94 0 0,94 0 0,-47 0 0,-47 0 0,47 0 16,-47 0-16,94 0 0,-46 0 0,-1 0 0,-47 0 0,0 0 0,47 0 0,-47 0 15,47 0-15,-47 0 0,47 0 0,0 47 0,-47-47 0,0 0 0,0 0 0,47 47 16,-47-47-16,0 0 0,0 0 0,47 47 0,-47-47 0,0 47 0,1-47 0,-1 0 16,-47 47-16,47-47 0,0 0 0,0 0 0,0 47 0,0-47 0,0 47 0,0-47 0,0 0 15,-47 47-15,47-47 0,0 0 0,0 0 0,-47 47 0,47-47 0,0 48 0,0-48 0,0 47 16,0-47-16,0 0 0,0 47 0,0 0 0,0-47 0,0 47 16,0-47-16,0 0 0,0 47 0,0-47 0,1 47 0,-1-47 15,-47 47-15,47-47 0,0 0 0,0 0 0,-47 47 16,47-47-16,0 0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9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C7F235-6D4D-4E21-BDE1-1402836407AE}" emma:medium="tactile" emma:mode="ink">
          <msink:context xmlns:msink="http://schemas.microsoft.com/ink/2010/main" type="inkDrawing" rotatedBoundingBox="20842,3746 21899,4133 21604,4941 20547,4554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142 0 0,'47'0'46,"-47"47"-30,47 1-16,-47-1 0,47-47 0,0 0 16,0 47-16,-47 0 0,0 0 0,47-47 0,0 0 0,0 0 15,-47 47-15,47 0 0,0 0 0,0-47 0,-47 47 0,47-47 16,0 47-16,0-47 0,-47 47 0,47-47 0,0 47 16,0-47-16,-47 47 0,47-47 0,-47 47 0,47-47 15,0 0-15,-94 0 110,0 0-95,0 0-15,0 0 0,0 0 16,0 0-16,0 0 0,0 0 0,0 0 15,0 0-15,0 0 0,0 0 0,0 0 0,0 0 16,0 0-16,0 0 0,0 0 16,0 0-16,0 0 0,0 0 0,0 0 15,0 0-15,47 47 0,-48-47 16,48 47-16,0 0 31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5:36.5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FE1BA8-4866-4BD7-B945-AB1E15884F94}" emma:medium="tactile" emma:mode="ink">
          <msink:context xmlns:msink="http://schemas.microsoft.com/ink/2010/main" type="writingRegion" rotatedBoundingBox="14210,3193 21453,4658 20741,8178 13498,6712"/>
        </emma:interpretation>
      </emma:emma>
    </inkml:annotationXML>
    <inkml:traceGroup>
      <inkml:annotationXML>
        <emma:emma xmlns:emma="http://www.w3.org/2003/04/emma" version="1.0">
          <emma:interpretation id="{0E20B812-0B15-4853-89E4-5F7018F84A57}" emma:medium="tactile" emma:mode="ink">
            <msink:context xmlns:msink="http://schemas.microsoft.com/ink/2010/main" type="paragraph" rotatedBoundingBox="14210,3193 21453,4658 20741,8178 13498,6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3AE228-8D20-4C3D-AFD0-F1BE43CFB721}" emma:medium="tactile" emma:mode="ink">
              <msink:context xmlns:msink="http://schemas.microsoft.com/ink/2010/main" type="line" rotatedBoundingBox="14210,3193 21453,4658 20741,8178 13498,6712"/>
            </emma:interpretation>
          </emma:emma>
        </inkml:annotationXML>
        <inkml:traceGroup>
          <inkml:annotationXML>
            <emma:emma xmlns:emma="http://www.w3.org/2003/04/emma" version="1.0">
              <emma:interpretation id="{55D77059-78D8-4898-892B-4191B1EDF231}" emma:medium="tactile" emma:mode="ink">
                <msink:context xmlns:msink="http://schemas.microsoft.com/ink/2010/main" type="inkWord" rotatedBoundingBox="14210,3193 21453,4658 20741,8178 13498,6712"/>
              </emma:interpretation>
              <emma:one-of disjunction-type="recognition" id="oneOf0">
                <emma:interpretation id="interp0" emma:lang="en-US" emma:confidence="0">
                  <emma:literal>Os</emma:literal>
                </emma:interpretation>
                <emma:interpretation id="interp1" emma:lang="en-US" emma:confidence="0">
                  <emma:literal>Ons</emma:literal>
                </emma:interpretation>
                <emma:interpretation id="interp2" emma:lang="en-US" emma:confidence="0">
                  <emma:literal>Ors</emma:literal>
                </emma:interpretation>
                <emma:interpretation id="interp3" emma:lang="en-US" emma:confidence="0">
                  <emma:literal>on.</emma:literal>
                </emma:interpretation>
                <emma:interpretation id="interp4" emma:lang="en-US" emma:confidence="0">
                  <emma:literal>On.</emma:literal>
                </emma:interpretation>
              </emma:one-of>
            </emma:emma>
          </inkml:annotationXML>
          <inkml:trace contextRef="#ctx0" brushRef="#br0">47 1929 0,'-47'0'31,"47"-47"-16,0 0-15,0 0 16,0 0 0,0 0-16,0 0 0,0 0 15,0 0-15,0 0 0,0 0 0,0-1 0,47 1 16,-47 0-16,0-47 0,47 47 16,-47 0-16,47 47 0,0-94 0,-47 47 15,47 0-15,0 0 0,0 0 0,-47 0 16,47 0-16,-47 0 0,94 47 0,-94-94 15,47 47-15,0 47 0,0 0 0,0-47 0,0-47 16,0 94-16,0 0 0,47-47 0,-47-47 16,48 94-16,-1-47 15,-47 0-15,-47-1 0,47 48 0,0 0 0,0 0 16,0 0-16,0-47 0,0 47 0,0-47 16,0 47-16,0 0 0,0 0 0,0-47 0,0 47 15,0 0-15,0 0 0,0 0 16,0 0-16,47 0 0,471 0 47,-424 0-32,-94 47-15,0-47 16,0 0-16,0 47 0,0-47 0,0 0 16,0 0-16,0 47 0,141 236 46,-141-236-46,-47 0 16,47-47-16,-47 47 0,47 0 0,-47 0 16,0 0-16,0 0 0,47 0 15,-47 0-15,0 0 0,0 0 16,95 376 15,-95-376-15,0 1-16,0-1 0,0 0 15,0 0-15,0 0 0,0 0 16,0 0-16,0 0 0,0 0 16,0 0-16,0 0 0,-48-47 0,48 47 15,0 0-15,0 0 0,-47-47 0,47 47 16,0 0-16,0 0 0,0 0 16,-47-47-16,47 47 0,-47-47 0,47 47 0,-47-47 15,47 47-15,0 0 0,-47-47 16,47 47-16,-47-47 0,0 0 0,47 47 0,0 0 15,-47-47-15,47 47 0,-47-47 0,0 0 0,47 47 0,0 1 16,-47-48-16,47 47 0,-47-47 0,0 0 0,47 47 0,0 0 16,-47-47-16,47 47 0,-47-47 0,0 0 0,47 47 0,-47 0 0,0-47 15,47 47-15,-47-47 0,0 0 0,0 0 0,0 0 16,47 47-16,-47-47 0,47 47 0,-47-47 0,0 0 0,47 47 16,-47-47-16,-1 0 0,1 0 0,0 0 15,0 47-15,0-47 0,0 47 0,0-47 16,0 0-16,0 0 0,0 0 15,0 47-15,0-47 0,0 0 16,0 0-16,0 0 0,0 0 0,0 0 16,0 0-16,0 0 0,0 0 0,0 0 15,0 0-15,0 0 0,0 0 16,0 0-16,0-47 0,0 47 16,-1 0-16,48-47 0,-47 47 15,0 0-15,0 0 16,0 0-16,47-47 0,-47 47 15,0 0-15,47-47 0,-47 47 0,47-47 16,-47 47-16,0 0 0,0 0 16,47-47-16,-47 47 15,0 0-15,47-47 0,-47 47 0,47-47 0,-47 47 16,0-47-16,0 47 16,47-47-16,-47 0 0,0 47 15,47-47-15,-47 0 0,47-1 0,0 1 16,0 0-16,0 0 0,-47 47 15,47-94-15,0 47 0,0-47 16,0 47-16,0-47 0,0 47 16,0-47-16,0 47 0,0-47 15,0 47-15,0 0 0,0-47 16,0 47-16,0 0 0,0 0 0,0 0 16,0 0-16,0-1 0,0 1 15,0 0 1</inkml:trace>
          <inkml:trace contextRef="#ctx0" brushRef="#br0" timeOffset="4167.0131">3669 2117 0,'47'0'47,"0"0"-16,0 0-15,0 0-16,0 0 0,-47 47 0,47-47 16,0 0-16,0 47 0,47-47 0,-47 47 0,47 0 15,-47 0-15,0-47 0,0 0 0,47 47 0,-47 0 0,141 0 16,-93 0-16,-1 0 0,-47 0 0,94-47 0,-47 47 15,-47-47-15,47 48 0,-47-1 0,47-47 0,-47 0 0,94 47 0,-141 0 16,141 0-16,-47-47 0,-47 0 0,0 0 0,0 0 0,1 47 0,-1-47 16,0 0-16,-47 47 0,47-47 0,0 47 0,0-47 0,0 0 15,-47-47 235,0 0-234,0 0 0,0 0-16,-47 47 0,47-47 0,-47 47 15,47-47-15,0 0 0,-47-1 16,0 48-16,47-47 0,-47 0 0,47 0 15,-47 0-15,47 0 16,-48 47-16,48-47 0,-47 47 16,47 47 62,47-47-78,-47 47 0,48-47 0,-48 47 0,47-47 15,0 47-15,0 0 0,0 0 0,0-47 16,-47 48-16,47-1 0,0-47 0,0 47 0,0 0 0,-47 0 16,47-47-16,0 0 0,-47 47 0,47-47 0,-47 47 0,47 0 15,0-47-15,0 47 0,-47 0 0,47-47 0,-47 47 16,47-47-16,0 0 0,-47 47 0,47-47 0,0 47 16,0-47-16,-47 47 0,47-47 15,-94 0 48,0 0-63,0 0 0,0 0 0,0 0 15,0 0-15,0 0 0,-47-47 0,47 47 0,0 0 16,0 0-16,47-47 0,-47 47 0,0 0 0,0 0 0,0 0 0,0 0 16,0 0-16,0 0 0,0 0 0,0 0 0,0 0 15,-1 0-15,1 0 0,0 0 16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7:28.29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92FAA3-C6F0-4826-A133-8232D9D1CC35}" emma:medium="tactile" emma:mode="ink">
          <msink:context xmlns:msink="http://schemas.microsoft.com/ink/2010/main" type="writingRegion" rotatedBoundingBox="7103,6476 20159,7349 20035,9208 6979,8335"/>
        </emma:interpretation>
      </emma:emma>
    </inkml:annotationXML>
    <inkml:traceGroup>
      <inkml:annotationXML>
        <emma:emma xmlns:emma="http://www.w3.org/2003/04/emma" version="1.0">
          <emma:interpretation id="{9D403B9C-684C-4C55-BB6B-9D3027D9F489}" emma:medium="tactile" emma:mode="ink">
            <msink:context xmlns:msink="http://schemas.microsoft.com/ink/2010/main" type="paragraph" rotatedBoundingBox="7103,6476 20159,7349 20035,9208 6979,8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9936F-FE53-4870-9139-C578885C8458}" emma:medium="tactile" emma:mode="ink">
              <msink:context xmlns:msink="http://schemas.microsoft.com/ink/2010/main" type="line" rotatedBoundingBox="7103,6476 20159,7349 20035,9208 6979,8335"/>
            </emma:interpretation>
          </emma:emma>
        </inkml:annotationXML>
        <inkml:traceGroup>
          <inkml:annotationXML>
            <emma:emma xmlns:emma="http://www.w3.org/2003/04/emma" version="1.0">
              <emma:interpretation id="{985AD34C-08B4-4492-B2F6-8F3A9B30751B}" emma:medium="tactile" emma:mode="ink">
                <msink:context xmlns:msink="http://schemas.microsoft.com/ink/2010/main" type="inkWord" rotatedBoundingBox="15887,7721 20115,8003 20053,8934 15825,8651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one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9260 1123 0,'-51'0'47,"51"49"15,51-49-46,0 0-16,0 0 0,0 0 15,-1 0-15,52 0 0,-51 0 0,0 49 0,0-49 16,51 0-16,-1 0 0,1 48 0,0-48 16,-51 49-16,101-49 0,-101 0 0,0 0 0,102 0 0,-102 0 15,50 49-15,-50-49 0,0 0 0,51 0 0,-51 0 0,51 49 0,50-49 16,-101 0-16,51 49 0,-51-49 0,51 0 0,50 0 0,-101 0 16,0 0-16,0 0 0,0 0 0,0 0 0,-1 0 0,1 0 0,0 0 15,0 0-15,0 49 0,0-49 0,0 0 0,0 0 16,-1 0-16,1 0 0,51 0 109,-51 0 32,-255-196 124,154 99-249,-103-1 31,204 147 172,0-49-219,-51 49 15,51-49-15,-1 0 0,-50 48 0,51-48 16,-51 49-16,51-49 0,0 0 0,0 0 0,-51 49 0,51-49 0,0 49 16,0-49-16,-51 49 0,101-49 0,-50 0 0,0 49 0,0-1 15,0-48-15,0 49 0,0-49 0,0 0 0,-1 49 0,52 0 16,-51 0-16,0-49 0,0 0 0,0 0 15,-51 49-15,-51-49 47,0 0-31,0 0-16,0 0 0,0 0 0,0 0 0,1 0 16,-1 0-16,0 0 0,0 0 0,0 0 0,0 0 15,0 0-15,0 0 0,1 0 0,-1 0 0,0 0 0,0 0 16,0 0-16,0 0 0,0 0 0,0 0 0,0 0 15,1 0-15,-1 0 0,0 49 0,0-49 16,51 48-16,-51-48 16,0 0-16,51 49 15,0 0 1,0 0 0,51-49-1,0 0 1,0 0-16,0 0 15</inkml:trace>
          <inkml:trace contextRef="#ctx0" brushRef="#br0" timeOffset="-2120.951">7225 292 0,'0'-48'47,"-51"48"-47,0 0 0,-51-49 16,51 49-16,-50 0 15,50 0-15,-51 0 0,0 0 16,51-49-16,-101 49 0,101 0 15,-51 0-15,0-49 0,51 49 0,-50 0 16,-52 0-16,0-49 16,-50 49-16,50 0 15,51 0-15,52 0 0,-103 0 16,0 0-16,52 0 0,-1 0 16,0 0-16,51 0 0,-51 0 15,51 0-15,-50-49 0,50 49 0,-51 0 16,0 0-16,51 0 0,1 0 15,-1 0-15,0 0 0,0 0 0,-51 0 16,51 0-16,-50 0 0,50 0 16,0 0-16,0 0 0,-51 0 0,51 0 15,-51 0-15,52 0 0,-52 0 16,51 0-16,0 0 0,-51 0 16,51 0-16,-50 0 0,50 0 15,0 0-15,0 0 0,0 0 0,-51 0 16,52 0-16,-1 0 0,0 0 15,0 0-15,0 0 0,0 0 16,0 0-16,-50 0 0,50 0 16,0 0-16,0 0 0,0 0 15,0 0-15,0 0 0,0 0 16,0 0-16,1 0 0,-1 0 16,0 0-16,0 0 0,0 0 15,0 0-15,0 0 0,51 49 16,-51-49-16,1 0 0,50 49 15,-51-49-15,0 0 0,0 49 0,0-49 16,0 0-16,0 0 16,51 49-16,-51-49 0,1 0 15,-1 49-15,0-49 0,51 48 16,-51-48-16,0 0 16,51 49-16,-51-49 15,51 49-15,0 0 16,-51-49-16,0 0 0,0 0 15,51 49-15,0 0 16,0 0 0,-50-49-16,50 48 15,-51-48-15,51 49 16,0 0 0,-51-49-16,51 49 15,0 0 16,0 0-15,0-1 15,0 1-31,0 0 16,0 0 0,0 0-16,51-49 0,-51 49 15,51-49-15,-1 49 16,1-49-16,-51 48 0,51-48 15,-51 49-15,51-49 0,0 0 0,0 0 0,0 0 16,51 49-16,-52-49 0,52 49 0,-51 0 16,0-49-16,51 0 0,-51 0 0,-1 0 0,1 0 15,0 49-15,0-49 0,0 0 0,0 0 0,0 48 0,0-48 0,-1 0 16,1 0-16,0 0 0,0 0 0,-51 49 0,51-49 0,0 0 0,0 0 0,0 0 16,0 0-16,-1 0 0,1 0 0,0 0 0,0 0 0,0 0 15,0 49-15,0-49 0,0 0 0,-1 0 0,1 0 0,0 0 16,0 0-16,0 49 0,0-49 0,0 0 0,0 0 0,-1 0 0,1 0 15,0 0-15,0 0 0,0 0 0,0 0 0,0 0 16,0 0-16,-1 0 0,1 0 0,0 0 0,0 0 0,0 0 0,51 0 16,-51 0-16,0 0 0,50 0 0,-50 0 0,51 0 0,0 0 15,-51 0-15,-1 0 0,52 0 0,-51 0 0,0 0 0,0 0 16,0 0-16,0 0 0,-1 0 0,1 0 0,0 0 0,0 0 0,0 0 16,51 0-16,-51 0 0,50 0 0,-50 0 0,0 0 15,0 0-15,0 0 0,0 0 0,0 0 0,50 0 0,-50 0 16,0 49-16,51-49 0,-51 0 0,0 0 0,0 0 0,-1 0 15,52 0-15,0 0 0,-51 0 0,51 0 0,-1 0 16,-50 0-16,0 0 0,51 0 0,-51 0 0,0 0 0,50 0 16,-50 0-16,0 0 0,0 0 0,0 0 0,51 0 15,-51 0-15,50 0 0,-50 0 0,0 0 0,0 0 0,0 0 16,51 0-16,-51 0 0,-1 0 0,1 0 16,0 0-16,0 0 0,0 0 0,0 0 15,0 0-15,0 0 0,-1 0 0,1 0 16,0 0-16,0 0 0,0 0 0,0 0 15,0-49-15,0 49 0,-1 0 16,-50-49-16,51 49 0,0 0 16,0 0-16,-51-49 0,51 49 15,0 0-15,-51-49 0,51 49 0,0 0 16,0-48-16,-1 48 0,1 0 16,0 0-16,0 0 0,-51-49 15,51 49-15,-51-49 0,51 49 16,0 0-16,-51-49 0,51 49 15,-1 0 1,-50-49-16,51 49 0,-51-49 16,0 1-16,0-1 31,51 49-31,-51-49 0,51 49 16,-51-49-16,51 49 0,-51-49 31,0 0-16,0 0-15,0 1 16,0-1 0,0 0-1,-51 49-15,0 0 0,51-49 16,-51 49-16,0 0 0,51-49 0,-50 49 0,50-49 16,-51 49-16,0 0 0,0 0 0,51-48 15,-51 48-15,0 0 0,0-49 0,0 49 16,51-49-16,-50 49 0,-1 0 0,0 0 15,0 0-15,0 0 0,51-49 0,-51 49 16,0 0-16,0 0 0,51-49 0,-51 49 16,1 0-16,-1 0 0,51-49 0,-51 49 0,0 0 15,-51 0-15,51 0 0,0 0 0,1 0 16,-1 0-16,0-49 0,0 49 0,0 0 16,0 0-16,0-48 0,-50 48 0,50 0 15,-51 0-15,51-49 16,-51 49-16,51 0 0,0 0 0,1 0 15,-1 0-15,0 0 0,0 0 16,0 0-16,0 0 16,0 0-16,0 0 15,1 0-15,-1 0 16,0 0 0,0 0-16,0 0 15,102 0 16,0 49-31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00.1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4F659B-CA52-46A3-8FE7-2A5E165A6829}" emma:medium="tactile" emma:mode="ink">
          <msink:context xmlns:msink="http://schemas.microsoft.com/ink/2010/main" type="inkDrawing" rotatedBoundingBox="6091,7810 15291,8494 15156,10311 5956,9627" hotPoints="15901,9127 10787,9859 5700,8954 10815,8222" semanticType="enclosure" shapeName="Ellipse"/>
        </emma:interpretation>
      </emma:emma>
    </inkml:annotationXML>
    <inkml:trace contextRef="#ctx0" brushRef="#br0">4885 147 0,'-49'0'47,"0"0"-47,0 0 16,0 0-16,0 0 0,1 0 0,-1 0 0,0 0 15,0 0-15,0 0 0,0 0 0,1 0 0,-1 0 0,0 0 0,-49 0 16,49 0-16,-48 0 0,48-49 0,-49 49 0,0 0 16,50 0-16,-50 0 0,49-49 0,-146 49 0,97 0 0,49 0 0,-97-49 15,48 49-15,49 0 0,-98 0 0,50 0 0,48 0 0,0 0 0,-97 0 16,97 0-16,0 0 0,0 0 0,-49 0 0,1 0 0,48 0 15,0 0-15,0 0 0,-49 0 0,98 49 0,-48-49 0,-1 0 0,-49 0 0,98 49 16,-98-49-16,49 0 0,1 0 0,-1 0 0,0 0 0,0 49 0,0-49 16,0 0-16,1 0 0,-1 0 0,0 0 0,49 49 0,-49-49 0,0 0 15,0 0-15,49 49 0,-49-49 0,1 0 0,-1 0 16,0 0-16,49 48 0,-49-48 16,49 49-16,-49-49 0,49 49 15,-49-49-15,1 0 0,48 49 0,-49-49 16,49 49-16,-147 49 15,147-50 1,-49 1-16,0-49 0,1 49 16,-1-49-16,0 49 15,0 0-15,49 0 16,0-1 0,0 1-16,49-49 0,0 0 15,-49 49-15,49 0 0,48-49 0,-97 49 0,98-49 16,-49 49-16,49 0 0,-50-49 0,1 48 0,0-48 0,0 0 15,0 0-15,48 49 0,-48-49 0,49 49 0,0 0 0,-49-49 0,97 0 0,-48 0 16,-1 49-16,50 0 0,0-49 0,-50 48 0,50-48 16,-1 0-16,1 49 0,48-49 0,-48 49 0,-50-49 0,1 0 0,98 49 15,-99-49-15,-48 0 0,244 0 0,-146 49 0,-1-49 0,1 49 16,-1-49-16,1 0 0,-1 0 0,1 49 0,-1-49 0,-97 0 0,98 0 16,-49 0-16,48 0 0,-97 0 0,49 0 0,-1 0 0,99 0 0,-50 0 15,-48 0-15,48 0 0,-48 0 0,-49 0 0,98 0 0,-99 0 16,1 0-16,0 0 0,0 0 0,0 0 0,48 0 0,-48 0 0,0 0 0,0 0 0,98 0 0,-50 0 15,-48 0-15,98-49 0,-1 49 0,-48-49 0,-49 49 0,0 0 0,48 0 16,1 0-16,-49-49 0,0 49 0,48 0 0,-97-49 0,147 49 0,-98-49 16,0 49-16,-1 0 0,1 0 0,0 0 0,0 0 0,-49-49 0,98 49 0,-50-48 0,50-1 15,-49 49-15,0 0 0,0-49 0,0 49 0,-1-49 0,50 49 16,-98-49-16,49 49 0,0 0 0,-49-49 0,49 49 0,-1-48 16,1-1-16,0 49 0,-49-49 0,49 0 15,-49 0-15,0 0 16,0 0-16,0 1 15,-49 48 1,49-49-16,-49 49 0,0 0 16,49-49-16,-48 49 0,48-49 0,-49 49 15,0 0-15,0 0 0,0 0 0,0-49 0,1 49 16,-1-49-16,0 49 0,0-48 0,0 48 16,0 0-16,0 0 0,1 0 0,-1 0 0,49-49 0,-98 49 0,49 0 0,0-49 0,-48 49 15,-50-49-15,49 49 0,-48-49 0,-49 49 0,48-49 16,0 0-16,50 49 0,-99 0 0,-48-48 0,146-1 0,-195 49 0,98-49 15,48 49-15,-48 0 0,49 0 0,-99 0 0,196 0 0,-390 0 16,292 0-16,1 0 0,-1 0 0,-48 0 0,97 0 0,-48 0 0,-1 0 16,1 0-16,-50 0 0,98 0 0,1 0 0,-50 0 0,1 0 15,97 0-15,-49 0 0,49 0 0,-48 0 0,48 0 0,0 0 0,-49 49 16,49-49-16,1 49 0,-1-49 0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29.5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A6F562-72F7-42C7-A7E3-84B9DCBE4F55}" emma:medium="tactile" emma:mode="ink">
          <msink:context xmlns:msink="http://schemas.microsoft.com/ink/2010/main" type="writingRegion" rotatedBoundingBox="15240,8988 16657,8988 16657,9965 15240,9965"/>
        </emma:interpretation>
      </emma:emma>
    </inkml:annotationXML>
    <inkml:traceGroup>
      <inkml:annotationXML>
        <emma:emma xmlns:emma="http://www.w3.org/2003/04/emma" version="1.0">
          <emma:interpretation id="{8EF6D8F3-AE84-4EFF-BB88-9F0316005C6E}" emma:medium="tactile" emma:mode="ink">
            <msink:context xmlns:msink="http://schemas.microsoft.com/ink/2010/main" type="paragraph" rotatedBoundingBox="15240,8988 16657,8988 16657,9965 15240,9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7FF34-942B-4B22-99FB-16F6C7EF8E29}" emma:medium="tactile" emma:mode="ink">
              <msink:context xmlns:msink="http://schemas.microsoft.com/ink/2010/main" type="line" rotatedBoundingBox="15240,8988 16657,8988 16657,9965 15240,9965"/>
            </emma:interpretation>
          </emma:emma>
        </inkml:annotationXML>
        <inkml:traceGroup>
          <inkml:annotationXML>
            <emma:emma xmlns:emma="http://www.w3.org/2003/04/emma" version="1.0">
              <emma:interpretation id="{1E1017E7-63C8-4F7D-B3E5-329ED08BA13C}" emma:medium="tactile" emma:mode="ink">
                <msink:context xmlns:msink="http://schemas.microsoft.com/ink/2010/main" type="inkWord" rotatedBoundingBox="15240,8988 16657,8988 16657,9965 15240,9965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0 293 0,'49'0'78,"0"0"-78,0 0 16,-1 0-16,1 0 15,0 0-15,0 0 0,0 0 16,-49 49-16,49-49 0,-1 0 0,1 0 16,0 0-16,0 0 0,0 48 15,0-48-15,0 0 16,-1 0-16,1 0 15,0 0-15,0 0 16,-49 49-16,49-49 0,0 0 16,-1 0-1,-48 49-15,0-98 141,-48 49-141,48-49 0,-49 49 16,49-48-16,0-1 0,-49 49 15,0 0-15,49-49 0,-49 49 0,49-49 16,0 0-16,-49 49 0,1 0 15,48-49-15,-49 49 0,49-49 0,0 1 16,-49 48-16,98 0 125,-49 48-125,49-48 0,-49 49 0,48-49 16,1 49-16,0-49 0,-49 49 0,49-49 15,-49 49-15,49-49 0,0 0 0,-1 49 16,1-49-16,-49 49 0,49-49 0,-49 48 0,49-48 16,0 0-16,0 49 0,0-49 15,-49 49-15,0 0 0,0 0 31,0 0-15,-49-49 47,0 48-48,0-48-15,0 0 0,0 0 16,0 49-16,1-49 15,-1 0-15,49 49 0,-49-49 16,49 49-16,-49-49 0,0 0 16,0 0-16,49 49 15,-48-49-15,-1 49 0,49 0 16,-49-49-16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1:40.21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F1FBC3-6B99-4776-968C-24EA907266C1}" emma:medium="tactile" emma:mode="ink">
          <msink:context xmlns:msink="http://schemas.microsoft.com/ink/2010/main" type="writingRegion" rotatedBoundingBox="6606,9805 19834,8053 20127,10273 6900,12025"/>
        </emma:interpretation>
      </emma:emma>
    </inkml:annotationXML>
    <inkml:traceGroup>
      <inkml:annotationXML>
        <emma:emma xmlns:emma="http://www.w3.org/2003/04/emma" version="1.0">
          <emma:interpretation id="{80971328-3DB5-4A5F-8E0A-46189F2559AD}" emma:medium="tactile" emma:mode="ink">
            <msink:context xmlns:msink="http://schemas.microsoft.com/ink/2010/main" type="paragraph" rotatedBoundingBox="6606,9805 19834,8053 20127,10273 6900,12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90D5F4-C371-49E4-8528-B8B9E94E389C}" emma:medium="tactile" emma:mode="ink">
              <msink:context xmlns:msink="http://schemas.microsoft.com/ink/2010/main" type="line" rotatedBoundingBox="6606,9805 19834,8053 20127,10273 6900,12025"/>
            </emma:interpretation>
          </emma:emma>
        </inkml:annotationXML>
        <inkml:traceGroup>
          <inkml:annotationXML>
            <emma:emma xmlns:emma="http://www.w3.org/2003/04/emma" version="1.0">
              <emma:interpretation id="{E14B6A28-C439-4533-A1B4-38F274B75702}" emma:medium="tactile" emma:mode="ink">
                <msink:context xmlns:msink="http://schemas.microsoft.com/ink/2010/main" type="inkWord" rotatedBoundingBox="13274,9178 19867,8305 20083,9940 13491,10813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G w</emma:literal>
                </emma:interpretation>
                <emma:interpretation id="interp2" emma:lang="en-US" emma:confidence="0">
                  <emma:literal>G u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G M</emma:literal>
                </emma:interpretation>
              </emma:one-of>
            </emma:emma>
          </inkml:annotationXML>
          <inkml:trace contextRef="#ctx0" brushRef="#br0">6790 1172 0,'0'-49'47,"48"0"-1,1 49-46,0 0 16,49 0-16,-49 0 16,-1-48-16,1 48 0,0 0 0,0 0 15,0 0-15,49 0 0,-50 0 0,50 0 16,-49 0-16,0 0 0,0 0 0,-1 0 0,1 0 0,0 0 0,0 0 16,49 0-16,-49 0 0,-1 0 0,1 0 0,0 0 0,0-49 15,0 49-15,0 0 0,-1 0 0,50 0 0,-49 0 0,0 0 0,0 0 0,0 0 16,-1-49-16,1 49 0,0 0 0,49 0 0,-49 0 0,-1 0 0,50-49 15,0 49-15,-49 0 0,0 0 0,-1 0 0,1 0 16,49 0-16,-98-49 0,98 49 0,-50 0 0,-48-49 0,49 49 0,0 0 16,0-49-16,49 49 0,-49 0 0,-1 0 0,1 0 0,-49-48 0,49 48 15,0-49-15,0 49 0,0 0 0,-49-49 0,48 49 0,1 0 0,0 0 16,-49-49-16,49 49 0,-49-49 0,49 49 0,0-49 0,0 49 16,-1 0-16,1-48 0,-49-1 0,49 49 0,0 0 0,0-49 0,0 49 15,-1-49-15,1 49 0,-49-49 0,49 0 0,0 49 0,0 0 0,-49-49 16,49 49-16,-49-48 0,49 48 0,-49-49 0,48 49 0,1 0 0,0-49 15,0 0-15,-49 0 0,49 49 0,0 0 0,-1-49 0,-48 1 16,49-1-16,0 49 0,0 0 0,-49-49 0,49 49 0,0-49 16,0 49-16,-49-49 0,48 49 0,1 0 0,0-49 0,-49 0 0,49 49 0,0-48 15,0 48-15,-1 0 0,-48-49 0,49 49 0,-49-49 0,49 49 16,-49-49-16,49 49 0,0 0 0,0-49 0,-49 0 16,49 1-16,-1 48 0,1 0 0,-49-49 15,49 0-15,0 49 0,-49-49 0,49 49 16,0-49-16,-1 49 15,-48-49-15,49 49 0,-49-49 0,49 49 110,0 0 46,0 0-125,-98 0 79,0 0-110,0 0 15,0 0-15,1 0 0,-1 0 0,0 0 16,0 0-16,0 0 0,0 0 0,1 0 16,-1 0-16,0 49 0,0-49 0,0 0 15,0 0-15,0 0 0,49 49 0,-48-49 0,-1 0 16,0 0-16,0 0 15,0 0-15,0 0 0,49 49 16,-48-49-16,-1 0 16,49 49-16,-49-49 0,49 49 15,49-49 79,0 0-94,-1 0 16,1 0-16,0 0 15,0 0-15,0 0 0,0 0 16,-49-49-16,48 49 0,1 0 0,0 0 0,-49-49 16,49 49-16,49 0 0,-49 0 0,-1 0 0,1 0 15,0 0-15,0 0 0,0 0 0,-49-49 0,49 49 16,-1 0-16,1 0 0,-49-49 0,49 49 15,0 0-15,0 0 0,-49-49 0,49 49 16,0 0-16,-1 0 16,-48 49 93,0 0-109,-48-49 0,48 49 16,-49-49-16,49 49 0,0 0 0,-49 0 0,49-1 15,-49 1-15,0-49 0,49 49 0,0 0 0,0 0 16,-49 0-16,49-1 0,0 1 16,-49-49-16,49 49 15,0 0-15,-48-49 16,48 49-1</inkml:trace>
          <inkml:trace contextRef="#ctx0" brushRef="#br0" timeOffset="-2496.9064">5080 293 0,'-49'0'0,"0"0"15,0 0 1,1 0 0,48-49-16,-49 49 31,0 0-31,0 0 0,49-49 15,-49 49-15,0 0 0,0 0 0,1 0 16,-1 0-16,0-49 0,0 49 0,0 0 0,0 0 16,1 0-16,-1 0 0,0 0 0,0 0 0,0 0 0,0 0 15,0 0-15,1 0 0,-1 0 0,0 0 0,0 0 16,0-49-16,0 49 0,1 0 0,-1 0 0,0 0 0,0 0 16,0 0-16,0 0 0,0 0 0,1 0 0,48-48 0,-49 48 15,0 0-15,0 0 0,0 0 0,0 0 0,1 0 0,48-49 16,-49 49-16,0 0 0,0 0 0,0 0 0,0 0 15,0 0-15,1 0 0,-1 0 16,0 0-16,0 0 0,0 0 0,0 0 16,1 0-16,-1 0 15,0 0-15,0 0 0,0 0 0,0 0 16,0 0-16,1 0 0,-1 0 16,0 0-16,0 0 15,0 0-15,0 0 0,1 0 16,-1 0-16,49 49 0,-49-49 0,0 0 15,0 0-15,0 0 0,0 0 16,1 0-16,48 48 0,-49-48 0,0 0 16,0 0-16,0 0 15,0 0-15,1 0 0,-1 0 16,49 49-16,-49-49 0,0 0 16,0 0-1,49 49-15,-49-49 0,0 0 16,49 49-16,-48-49 15,-1 0-15,0 0 16,0 49-16,0-49 16,0 0-16,49 49 15,-48-49-15,-1 0 0,49 49 16,-49-49-16,0 0 31,49 48-31,-49-48 0,0 0 16,49 49-16,0 0 15,-49-49-15,1 0 16,48 49 0,-49-49-16,49 49 15,0 0 1,-49-49 0,49 48-1,0 1-15,0 0 16,0 0-1,49-49-15,-49 49 16,49-49-16,-1 0 0,-48 49 0,49-49 0,0 0 16,0 49-16,0-49 0,-49 48 0,49-48 0,0 0 15,-49 49-15,48-49 0,1 0 0,0 0 0,0 0 16,-49 49-16,49-49 0,0 0 0,-49 49 0,48-49 0,1 0 0,0 0 16,-49 49-16,49-49 0,0 0 0,0 0 0,0 0 15,-1 0-15,1 0 0,-49 49 0,49-49 0,0 0 0,0 48 0,0-48 16,-1 0-16,1 0 0,-49 49 0,49-49 0,0 0 0,0 0 0,0 0 15,0 0-15,-1 0 0,1 0 0,0 0 0,0 0 0,0 0 0,0 0 16,-49 49-16,48-49 0,1 0 0,0 0 0,0 0 0,0 0 0,0 0 16,-49 49-16,49-49 0,-1 0 0,1 0 0,0 0 0,0 0 0,-49 49 15,49-49-15,0 0 0,-1 0 0,1 0 0,0 0 0,0 0 16,0 0-16,0 0 0,0 0 0,-1 0 16,1 0-16,-49 49 0,49-49 0,0 0 0,0 0 0,0 0 15,-1 49-15,1-49 0,0 0 0,0 0 0,0 0 16,-49 48-16,49-48 0,0 0 0,-1 0 0,1 0 0,0 0 0,0 0 0,0 0 15,0 0-15,-1 0 0,1 0 0,0 0 0,0 0 0,0 0 16,0 0-16,0 0 0,-1 0 0,1 0 0,0 0 0,0 0 16,0 0-16,0 0 0,-1 0 0,1 0 0,0 0 0,0 0 15,0 0-15,0 0 0,0 0 0,-1 0 16,1 0-16,0 0 0,0 0 0,0 0 0,0 0 16,-1 0-16,1 0 0,0 0 0,0 0 0,0 0 15,0 0-15,0 0 0,-1 0 0,1 0 0,0 0 16,0 0-16,0 0 0,0 0 0,-1-48 0,1 48 15,0 0-15,0 0 0,-49-49 0,49 49 0,0 0 16,0 0-16,-1 0 0,1 0 16,0-49-16,-49 0 15,49 49-15,0 0 0,-49-49 0,49 49 16,-49-49 0,0 0-16,48 49 0,-48-48 15,49 48-15,0 0 0,-49-49 16,0 0-16,0 0 15,49 49-15,-49-49 0,0 0 16,0 1 0,49 48-16,-49-49 0,0 0 15,49 49-15,-49-49 0,0 0 16,0 0 0,0 0-16,-49 49 15,0 0-15,49-48 0,-49 48 16,49-49-16,-49 49 0,0 0 15,49-49-15,-48 49 0,-1 0 16,49-49-16,-49 49 0,0-49 16,0 49-16,0 0 0,49-49 0,-48 49 15,-1 0-15,0 0 0,0-48 0,0 48 0,0 0 0,49-49 16,-49 49-16,1 0 0,-1 0 0,0-49 0,0 49 0,0 0 16,0 0-16,1 0 0,-1 0 0,0 0 15,0 0-15,0 0 0,0-49 0,0 49 0,1 0 16,-1 0-16,0 0 0,0 0 0,49-49 15,-49 49-15,0 0 0,1 0 0,-1 0 0,0 0 16,0 0-16,0 0 0,0 0 0,0 0 16,1 0-16,-1 0 15,0 0-15,0 0 0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0 140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4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88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872 29 0,'-5'-23'14'0,"10"35"-13"16,-5-12 14-16,0-4-16 15,-5-4 1-15,-1-6-1 16,-4-2 0-16,-11 1 1 15,-11-8 1-15,-11-4-1 16,-9-8 1-16,-17-7 1 16,-21 0 0-16,-16 8 0 15,-5-1 1-15,-32 5-1 16,-10 3 1-16,-38 4-1 16,-5 8 0-16,-21-1-1 15,-21 1 0-15,-11 0 0 16,-5-1 0-16,-15 5 0 0,-12 0 1 15,1 3-1-15,-6 8 1 16,-5 4-1-16,5 11 1 16,6 8-1-16,-1 15 1 15,6 5-1-15,5 10 0 16,32 1-1-16,0 7 0 16,5 4 0-16,11-4 0 15,21 12 0-15,-6-1 0 16,22 12-1-16,0 12 1 0,10-1 0 15,11 5 0-15,11 4-1 16,5 2 1-16,21 5 0 16,16 4 1-16,21 8-1 15,10-1 1-15,17 1 1 16,15 10 0-16,22-6 0 16,20 3 0-16,17-4-1 15,26-3 1-15,26 6-1 16,12-6 1-16,20-12-2 15,26-5 1-15,28-2 0 16,4-12 0-16,38-4 0 16,10-8 1-16,16 4-1 15,21-4 1-15,21-6-1 16,6-10 0-16,10-6 0 16,21 3 1-16,0-8 0 15,22-3 0-15,-6-4-1 16,32-4 1-16,0-11-1 0,21-5 1 15,0 5-1-15,6-8 1 16,10 8 0-16,-6-8 0 16,17 3-1-16,0-2 1 15,5-1 0-15,-1 4 0 16,7-4-1-16,9-1 1 16,1-3-2-16,10-7 1 15,6 7 0-15,16-11 1 16,4-1-2-16,6 1 1 15,6 8-1-15,4-5 1 0,12 0 0 16,4 4 0-16,-10 1-1 16,-10-5 0-16,4 4 0 15,1-7 1-15,10 11-1 16,-5-11 0-16,5-4 0 16,-5-4 0-16,-16 0 0 15,6-12 0-15,-27-15 0 16,10 5 0-16,-20 2 0 15,-1-3 0-15,-16-3 0 16,1-9 0-16,-6-3 0 16,-10-8 0-16,-6 8-1 15,-21-8 1-15,-5-8-2 16,-22-3 1-16,-4-4-1 16,-33-16 1-16,-15 1-2 15,-5-9 1-15,-22 1 0 16,-26 0 0-16,-22 0 1 0,-25-4 0 15,-28-15-1-15,-20 4 1 16,-22-1 0-16,-31-8 1 16,-16 2-1-16,-37-9 1 15,-27 0-1-15,-21-7 1 16,-37 7-1-16,-32-3 0 16,-47-9 0-16,-27-7 1 15,-31-7-1-15,-48 11 1 16,-43-4-1-16,-36-4 1 15,-32-7-1-15,-43 7 1 16,-47 4-1-16,-32 4 0 0,-37 0 0 16,-32-7 1-16,-5 6-1 15,-53-3 1-15,-21 16 0 16,-37 3 0-16,-32 8-1 16,-37 12 1-16,-37 6 0 15,-53 17 0-15,-26 18-1 16,-54 31 1-16,-47 19-1 15,355 4 1-15,-577 58 0 16,79 22 1-16,37 24-3 16,59 21 0-16,47 10-9 15,21 21 1-15,27 5-5 16,105-27 0-16</inkml:trace>
    <inkml:trace contextRef="#ctx1" brushRef="#br1">10317 4208 0,'0'0'15,"0"0"-15,0 0 16</inkml:trace>
    <inkml:trace contextRef="#ctx1" brushRef="#br1">15090 4728 0,'0'0'0,"0"0"16,0 0-1,-10 0 1,-6 0 0,5 8-1,11-8 1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19 564 29 0,'-39'-101'14'0,"47"-27"-9"0,-1 100 14 15,2-9-21-15,-2-8 1 16,1 17-1-16,0 0 1 16,-1 19 1-16,2 9 0 15,-2 9-2-15,8 10 1 16,0-10 1-16,9 10 0 0,7-10 1 16,23 10 0-16,8-10 1 15,7 8 0-15,1 1 0 16,15-8 0-16,17-1-1 15,21-9 1-15,16 0-1 16,16 0 0-16,9-9-1 16,6 9 1-16,7 0 0 15,10 0 0-15,5 0 0 16,9 9 0-16,2 10-1 16,-11-19 1-16,2 9 0 15,7-9 0-15,1 0 0 16,8-9 0-16,6-1 0 15,-22-18 0-15,-2 19 0 16,18-10 1-16,-10 3-2 0,10 6 1 16,-1-8-1-16,-23-1 1 15,7 0-1-15,1-9 0 16,-1-7 0-16,9-2 0 16,-9 18 0-16,-23 1 0 15,0-1 0-15,0 0 1 16,2 10-1-16,-2 9 0 15,0 9 0-15,-8 1 1 16,1-10-1-16,-16 9 0 0,-8-9 0 16,8 9 0-1,8 1 0-15,8-1 0 0,-16 0 0 16,7 10 1-16,-6-10-1 16,-1 0 1-16,-16-9 0 15,8 19 0-15,9-2-1 16,-17 11 1-16,-6 0-1 15,-1 9 1-15,-8-2-1 16,8-7 0-16,-8 10-3 16,-1-29 1-16,-6-9-7 15,-1-9 0-15,-15-1-3 16,-38-46 0-16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213 187 13 0,'-107'-69'6'0,"30"18"0"0,63 34 6 16,-2 0-12-16,16-17 1 15,0 34 1-15,0 0 0 16,30 17-2-16,0 0 0 16,17 34 1-16,-3 1 1 15,19 12 0-15,11-12 1 0,20-1 0 16,13 0 1 0,-3 0 0-16,34-34 1 0,46 0-1 15,43-3 1-15,18-14-1 16,60 17 0-16,13-17-2 15,17-17 1-15,47 3-2 16,0-3 1-16,13 34 0 16,17-3 0-16,-46-14 0 15,-1-14 0-15,17-3 0 16,-17 0 0-16,-14 0-1 16,-46 17 1-16,0 0-2 15,0 0 1-15,-17-17 0 16,-43 0 0-16,-31 0-1 15,-16 17 1-15,-17 0-3 16,-27 17 0-16,-34 0-6 16,-29 17 1-16,-44 14-7 0,-31 20 1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231 525 18 0,'-9'4'9'0,"9"-4"-5"16,0-4 10-16,0 4-14 16,0 4 1-16,0 0 1 0,0 0 0 15,0 0-2-15,0 0 1 16,0-4 2-16,0 0 0 16,17 0 0-16,0 0 0 15,9-4 0-15,-1 0 0 16,1 4-1-16,0 0 1 15,-1-4-1-15,10 8 0 16,-1-4-1-16,0 0 0 16,10 0 0-16,-3 4 0 15,12 0 0-15,14-4 0 0,3 4 0 16,5 0 1-16,12-4-1 16,-10-4 0-16,0 0 0 15,-9 4 1-15,1 0-2 16,8 0 1-16,-18 0 0 15,-7 4 0-15,-1 0-1 16,0 0 1-16,-8 1-1 16,8-1 0-16,2 0 0 15,-2 0 0-15,-1-4 0 16,1 0 0-16,2 0 0 16,-2 4 0-16,0 0 0 15,1 3 1-15,7 6-1 16,-7-5 1-16,8-4-1 15,-9 0 1-15,0 0-1 16,9 5 1-16,-17-9 0 16,8 0 0-16,0 0-1 15,-15 0 1-15,-2 0-1 0,-1 0 0 16,1 0 1-16,0 4 0 16,2 0-1-16,-2-4 0 31,26 3 0-31,-9 1 1 15,0 0-1-15,0 0 0 16,1 0 0-16,-1 5 0 16,9-9 0-16,-9 0 1 15,0 0-1-15,1 4 0 0,-1-8 0 16,-8 0 1-16,17-1-1 16,-9 1 0-16,0 0 0 15,9 4 1-15,-16-4-1 16,23 4 0-16,-16-4-1 15,2 4 1-15,-12-7 0 16,-5 7 1-16,-2-4-1 16,9-1 0-16,-1 1 0 15,1-4 0-15,8 0 0 16,1 0 0-16,-10 4 0 16,18-5 0-16,-17 6 0 15,0-1 0-15,8-4 0 16,-8 4 1-16,0-5-1 15,-9 1 0-15,0 4 0 16,0-4 1-16,-7 0-1 16,-3 0 0-16,-7 0 0 0,2 0 1 15,-2 0-1-15,7-1 0 16,-7 1 0-16,9 0 1 16,-9-4-1-16,0 0 0 15,0 8 0-15,0-4 0 16,-7 4 0-16,-1-4 0 15,-1-1 0-15,-8-3 0 16,0 5 0-16,0-6 1 16,-8 1-1-16,-1-5 0 15,-1 6 0-15,-7-14 1 16,0 9-1-16,0-1 0 0,-7 6 0 16,-12-1 0-16,2 3 0 15,-9-3 0-15,-8 0 0 16,-9 4 0-16,0 0 0 15,-8 0 1-15,-9 0-2 16,17-5 1-16,0 5 0 16,9 0 0-16,-26 1 0 15,-8-2 0-15,-1 1 0 16,1 0 0-16,-2 0 0 16,-7-5 0-16,0 5 0 15,0-3 0-15,0-2 0 16,-8 1 0-16,7 4 0 15,1 0 0-15,0-1 0 16,9 2 0-16,-19-1 0 16,-7 0 0-16,0 3 0 0,-9-3 0 15,9 4-1-15,0 0 1 16,0 4 0-16,8 0 0 16,1 0 0-16,8 0 0 15,7 0 0-15,10 0 0 16,0 4 0-16,-8-4 1 15,-9 0-1-15,-9 0 0 16,1 4-1-16,8 0 1 16,0 0 0-16,0 1 0 15,8 3 0-15,1-4 0 16,8 4-1-16,7-1 1 16,12 2 0-16,-3 3 0 0,9 0-1 15,1 5 1-15,8-2-1 16,1 2 1-16,7-1 0 15,1 1 0-15,9-2-1 16,-1 2 1-16,0 3 0 16,9 0 0-16,0 1 0 15,0-1 0-15,-9 0-1 16,18 0 1-16,-1 5 0 16,1-5 0-16,8 0-1 15,0 0 1-15,8 1 0 16,9-1 0-16,18-4 0 15,-1 0 0-15,17-4 0 16,17 1 0-16,1-5 0 16,-1 0 1-16,1-4 0 15,-18 4 0-15,0-4-2 16,-8 0 1-16,-9 4-4 0,-7 0 0 16,-3 1-6-16,-7 3 1 15,26-4-5-15,10-16 0 16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9016 6591 11 0,'-4'13'5'0,"4"-19"4"16,0 6-1-16,0 0-9 15,0 0 1-15,-4 6 1 16,0-6 0-16,4 7-1 15,-4-7 1-15,4 0 0 16,0 0 1-16,0 0 0 16,0 0 1-16,4-7-1 15,4 1 1-15,1-1-1 16,-1-6 1-16,0-1-2 16,0 2 1-16,5-1-1 15,-1-7 0-15,0-13-1 0,5 8 1 16,-1-9-1-16,5 1 0 15,-5 1 0-15,1-1 1 16,-5 0-1-16,5-6 1 16,0-1 0-16,-6-11 0 15,2-9 0-15,-1-6 1 16,-3 7 0-16,-1 0 0 16,0-13 1-16,0 12 0 15,1-5-1-15,-5 7 1 16,0 5-1-16,4-13 1 0,0-5-1 15,0-8 0-15,1-7-1 16,-5-19 1-16,-4 8-1 16,0-8 1-16,-4 6 0 15,-5 7 1-15,1-6-1 16,-8 0 1-16,12 18 0 16,-9 1 0-16,-3 1-2 15,3 13 1-15,1-8-2 16,0 1 1-16,-1 7-2 15,-11-7 1-15,-1-1-1 16,0-12 0-16,-4-1 0 16,4 1 1-16,1-6-1 15,-1-1 1-15,0 0 0 16,1 14 1-16,-5-8-1 16,0 0 1-16,-4 8 0 15,-1-1 0-15,-2-6 0 0,-1 7 0 16,3-8 0-16,5-12 0 15,-8 13-1-15,-8 5 1 32,-21-37-1-32,9 25 0 15,-18 6 0-15,5-6 1 16,-4 7-1-16,4 7 0 16,-12 6 0-16,-9 0 0 15,-4-1 0-15,-12 8 1 16,-1-7-1-16,5-7 0 15,-8 0 0-15,4 0 1 0,-13-6-1 16,0 7 0-16,9 6 0 16,-21-7 1-16,4 13-1 15,-16 7 0-15,4-7 0 16,-5 14 0-16,-8-7 0 16,-7 6 0-16,7 1 0 15,-8-1 0-15,-4 1-1 16,-4-1 1-16,8 1 0 15,-12 6 1-15,-4-6-2 16,-1 19 1-16,5-6 0 16,-5-8 0-16,5 9-1 15,5 5 1-15,3-1 0 16,-5 2 0-16,1-1 0 16,8 13 0-16,0 7-1 15,13 0 1-15,-5 6 0 16,1 7 0-16,3 7-1 0,9-1 1 15,0 8 0-15,-5 6 0 16,5-1 0-16,12 8 0 16,1 5-1-16,2-12 1 15,6 13 0-15,-5 6 0 16,13 7 0-16,8-7 0 16,-4-6 0-16,-1 0 0 15,5-1 0-15,9 8 0 16,3-7-1-16,4-1 1 15,13 2-1-15,8 4 1 16,8-5 0-16,9-6 0 0,-5 0-1 16,13-9 1-16,4 2 0 15,4-7 0-15,8 1 0 16,4-8 0-16,5 1 0 16,-1 0 0-16,9-1-1 15,0 1 1-15,-1-7-1 16,1 0 1-16,4 7 0 15,0-7 0-15,0 0-1 16,0 0 1-16,0 5 0 16,4-5 0-16,0 0 0 15,-4 0 1-15,0 0-1 16,4 0 0-16,0 7 0 16,-5-7 0-16,1 6 0 15,0-6 0-15,0 0 0 16,0 7 0-16,-4-7 0 0,3 0 1 15,2 0-1-15,-2 0 0 16,1 0 0-16,0 0 0 16,0 0 0-16,4 0 0 15,-4 0-1-15,4 0 1 16,0 0 0-16,8-7 0 16,5 1 0-16,3-6 0 15,5-8-1-15,3 0 1 16,1 0 0-16,4-7 0 15,-5 2-1-15,-3 5 1 16,0 0-1-16,-5 0 1 0,-3 7 0 16,-1 1 1-16,-4 5-1 15,0 1 0-15,-8-8 0 16,0 14 1-16,-8 0-1 16,0 0 1-16,-4-6-2 15,-9 6 1-15,-3 6 0 16,-2 8 0-16,2-1-1 15,-1-1 1-15,0 8-1 16,5 0 1-16,3 0-1 16,1 0 1-16,4-2-1 15,-1 2 1-15,5-7-1 16,0-6 1-16,3 0-1 16,1 6 1-16,0 0-1 15,4 6 1-15,0 8-1 16,0-1 1-16,4 7-1 15,0 6 0-15,4-12 0 0,9-1 1 16,8-7 0-16,12 1 1 16,4-7-1-16,-4 7 0 15,0-7-3-15,1 7 1 16,-1 12-8-16,-5 15 0 16,2-29-3-16,-10 9 0 15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1509 256 20 0,'21'0'10'0,"6"-5"-9"0,-27 5 11 16,0 0-11-16,0 0 0 15,0 0 0-15,0 0 0 0,0 0-1 16,0 0 1-16,0-5 1 16,0 0 0-16,-13 0 1 15,-7 0 0-15,-9-5 0 16,2 1 0-16,-8-1 0 15,-6-4 0-15,0 4-1 16,-7 0 0-16,-1 0-1 16,-13 5 1-16,-14 5-2 15,-13 0 1-15,-8 0-1 16,7 0 1-16,8 5-1 16,-1 0 1-16,1 5-1 15,-1 0 1-15,7 5-1 16,0 4 1-16,7 5-1 15,6 1 0-15,9 0 0 16,5 9 1-16,8-5-1 0,6-5 0 16,16 11-1-16,-3-1 1 15,15-5-1-15,7 5 1 16,7-4 0-16,7 5 0 16,7-7 0-16,7-3 1 15,20 4-1-15,14-4 1 16,14-5 0-16,6-10 0 15,21-1 0-15,21 0 0 16,8 1-1-16,12-5 1 16,15 5 0-16,0-10 0 0,13 5-1 15,7 5 0-15,21-10 0 16,7 0 1-16,-14 0-1 16,7 0 1-16,8 0-1 15,12-10 1-15,-13 5 0 16,-8 0 0-16,1 5-1 15,-6-5 1-15,-1 5-1 16,-7-5 1-16,-13 5 0 16,-8-10 0-16,-7-4 0 15,1-5 0-15,6-1 0 16,-13-5 0-16,-21 1 0 16,-6-1 0-16,-22-3-1 15,-14-7 1-15,-13 5 0 16,-14 1 0-16,-27-5 0 15,-15-5 0-15,-26-6 0 16,-15-3 0-16,-34-1-1 16,-34 0 0-16,-36 5 0 0,-47-5 0 15,-50 4-1-15,-54 17 1 16,-54-2-1-16,-42 15 1 16,-42 15-2-16,-7 15 0 15,-6 20-5-15,7-12 0 16,12 12-7-16,-33 14 1 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7518 5566 29 0,'-8'0'14'0,"37"0"-17"15,-18 0 18-15,5-9-16 16,5-6 0-16,3-15 0 16,5-4 1-16,3-11 0 15,-3 2 1-15,-1-16-1 16,0-15 0-16,1-5 0 15,-5 0 1-15,-4-4 0 16,1-1 0-16,-5-14 1 16,-8 5 0-16,-8 4 0 15,-4-15 1-15,-4 2-1 0,-4-12 1 16,-9 1-1-16,-3 1 1 16,-9-12-2-16,-7 2 0 15,-9-11-1-15,1 5 0 16,-1 0 0-16,-7 5 1 15,-9 1-1-15,-8-2 0 16,0 1 0-16,-4-19 1 16,-4 4-1-16,0 6 1 15,8 9-1-15,-8-10 1 16,-5 15 0-16,-7-5 0 0,-4-9 0 16,-1 8 0-16,6 11 0 15,-10 0 1-15,5 5-1 16,-8 5 0-16,-1 5-1 15,1 4 1-15,3 5-1 16,-3-8 1-16,0 8-1 16,0 5 0-16,-9 6 0 15,4 4 1-15,5 10-1 16,-8-5 1-16,7 20-1 16,-3 10 0-16,-5 0-1 15,13 4 1-15,0 6 0 16,-9-6 0-16,5 5 0 15,0 1 0-15,-5 4 0 16,4 10 0-16,-3-4 0 16,0-1 0-16,7 0 0 0,1 6 0 15,0 0 0-15,4-1 1 16,-1-5-1-16,1 10 0 16,0-5 0-16,-5-4 1 15,-3 9-1-15,0 0 1 16,-5 0-1-16,1 5 0 15,-1 0 0-15,5 5 0 16,-5 0 0-16,2 0 1 16,6 0-1-16,0 0 0 15,-3 0 1-15,-4-5 0 16,-9 0 1-16,13 10 0 16,-5 10-1-16,-7-10 1 0,4 5-1 15,-9 5 1-15,4-1-2 16,9 6 1-16,0 10-1 15,3-10 0-15,9-1 0 16,-4 5 0-16,7-4-2 16,13-1 0-16,8 1-5 15,12-10 0-15,13 0-7 16,3 5 1-16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-15 131 21 0,'-7'0'10'0,"23"0"-7"0,-9-3 10 0,4-5-13 16,2 0 0-16,8 0 0 16,6 1 0-16,3-4 0 15,-3 4 0-15,4-1 0 16,-1 2 0-16,-2 2-1 16,2 4 1-16,4-3 0 15,7 3 0-15,6-5 0 16,7 0 1-16,7-1 0 15,7 1 0-15,0-3 1 16,0 6 0-16,6-6-1 16,4 8 1-16,4 5-1 15,2-2 0-15,5-3-1 16,-5 0 1-16,12-3-1 16,-2-2 0-16,5 0 0 15,2 2 0-15,-6-2 0 0,0 5 0 16,-3 3-1-16,-4 5 1 15,3 4 0-15,-3-4 0 16,-6 0 0-16,0 0 0 16,2-6 0-16,-6 1 1 15,7 0 0-15,-7-1 1 16,-4 3 0-16,-6-2 0 16,-3 2-1-16,-1 0 1 15,4-2-1-15,0 2 1 16,-4 0-2-16,-6 1 1 0,-4-2-1 15,0 4 1-15,-3-3-1 16,-4 1 1-16,-3-1-1 16,1-2 1-16,2-1 0 15,-6-2 0-15,-1-2-1 16,-2 2 1-16,-1-3-2 16,-6 0 0-16,-8-2-6 15,-2 5 0-15,-14 0-3 16,-14-5 1-16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-3 313 17 0,'-7'-13'8'0,"14"32"-6"16,-4-32 8-16,4 1-11 15,-1 0 1-15,5-1 0 16,-1 0 1-16,4-13-1 0,-1 7 1 16,7-6-1-16,1 12 1 15,-1 0 0-15,4 0 0 16,0 7 0-16,3 0 0 16,0-1 1-16,0-6 0 15,0 7 0-15,1 6 0 16,3 0 0-16,2 0 0 15,5 0-1-15,-1 0 1 16,0-7-2-16,7 7 1 16,7 0 0-16,-3 0 1 0,3 0-1 15,0 0 0-15,0 0 0 16,4 7 0-16,2 6 0 16,1 0 0-16,3-1 0 15,4 1 0 1,36-13-1-1,-6-6 1-15,-6-1-1 16,-4 7 1-16,3 0-1 16,-6 0 1-16,-7 0-1 15,2-6 0-15,5 0 0 16,0 6 0-16,2-7 0 16,1-6 0-16,-3 7 0 15,3-6 1-15,0-1-1 16,-3 7 0-16,3-1-1 15,-4 7 1-15,-3-6-1 16,0-7 1-16,1 0-2 0,2 0 0 16,1 7 0-16,-8 6 0 15,1-7 0-15,0 2 1 16,-7 5 0-16,-3 0 0 16,-1-7 1-16,0 1 1 15,-9 6-3-15,-5 0 0 16,-9 6-6-16,1 6 1 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93 37 21 0,'-42'4'10'0,"16"-6"-6"16,22 0 10-16,0 0-13 16,0-2 1-16,-1 0 1 15,2 0 0-15,-2 1-4 16,5-1 1-16,0 0 2 15,5 0 1-15,7 0-2 0,9 2 1 16,4 2-1-16,13 0 1 16,5 2-1-16,-1 0 0 15,9 0 0-15,16 0 0 16,9 0 1-16,13 2 0 16,12 0 0-16,5-1 1 15,12 3-1-15,13 0 0 16,8 0 0-16,1 2 0 15,20-3-1-15,6-1 0 16,2-2 0-16,5 0 0 0,0-2-1 16,5 0 1-16,-13 0 0 15,4 2 0-15,-9 2 0 16,1-2 0-16,-1 2 0 16,-12-1 1-16,8 1-1 15,-3-4 0-15,3 4-1 16,-17-2 0-16,-8 4-2 15,0 0 1-15,-13 3-6 16,-8 3 0-16,-13-3-6 16,-21-9 0-16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6 22 0,'-4'17'11'0,"12"-28"-11"15,-8 11 11-15,0 0-11 16,8 0 0-16,5 0 0 16,3 0 1-16,5 0 0 15,8 0 0-15,-1 0 1 16,10-6 0-16,11 0 1 16,18 6 0-16,7 0 0 15,17 0 0-15,8 6 0 16,4 0 0-16,20 11 0 15,13 1 0-15,5-6-1 16,11 0 0-16,9-6-1 16,9 6 1-16,-5-12-1 0,0 0 1 15,0-6-1-15,0 0 0 16,-5 6 0-16,-7 6 1 16,0 12-1-16,-5 4 1 15,-3 2-1-15,-22-6 0 16,-7 6-3-16,0-7 0 15,-9 1-5-15,-8-12 1 16,-4 0-6-16,-13 12 1 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66 27 0,'8'11'13'0,"21"-11"-12"0,-14 0 18 16,7-5-18-16,15 5 1 16,14-6 0-16,29 6 1 15,24 6-4-15,20-1 1 16,31 4 1-16,14 2 1 0,22-6-1 16,29 6 1-16,30-1-1 15,15-5 1-15,6-10-1 16,1 0 1-16,7-11-1 15,9 6 0-15,-2-1 0 16,-7 2 0-16,0-2-1 16,-15 1 1-16,1-1 0 15,-9 1 0-15,3 4-1 16,-2 1 1-16,-30-10-1 16,1 10 1-16,0 0 0 15,-8 5 0-15,-14 5-1 16,-9 5 1-16,-27 0-3 15,-23 1 1-15,-29-6-5 16,-8 0 1-16,-30 6-7 16,-21-6 1-16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6 24 0,'12'16'12'0,"21"8"-11"15,-17-20 12-15,6-4-13 16,0 4 1-16,6-4 1 16,5 0 0-16,10-8-1 15,2 4 0-15,10 0 2 16,11-4 0-16,-5 0 0 16,4 4 0-16,8 0-1 15,9 4 1-15,0 0-2 16,18-4 1-16,4 4-1 15,6 0 0-15,-5 0 0 16,-1-4 1-16,7 0-1 16,5 0 1-16,5 8-1 15,5 0 1-15,1 0-1 0,-6 4 0 16,0 0-1-16,6-4 1 16,-1-4-1-16,6 4 0 15,6-4 1-15,0-4 0 16,-6 4-1-16,6-4 1 15,-6 4-1-15,6-4 1 16,5 4-1-16,-5 4 1 16,-12-4-1-16,-5 0 1 15,-5 0-1-15,5 4 0 16,0 0 1-16,6 4 0 0,-6 0 0 16,-10-4 1-16,-1-4-1 15,-1 0 1-15,1 0-1 16,-5 0 1-16,10 4-1 15,-4 4 1-15,-6-4-2 16,-6 5 1-16,-6-2 0 16,-10 5 0-16,-6-4-4 15,-6 0 1-15,-4 1-12 16,-2-5 0-16,-26-13 0 16,-11-15 0-16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69 51 19 0,'0'-16'9'0,"-1"3"-8"0,-1 10 10 15,-2 0-11-15,0 0 0 16,-4 3 0-16,0-3 1 16,2 3-1-16,0-3 1 15,0 3 1-15,0-3 1 16,0 3 1-16,2 0 0 16,0-3 0-16,2 6 0 15,2 0 0-15,-2 0 0 16,4 0-1-16,2 3 0 0,2 1-1 15,4-1 1-15,2 3-1 16,0 1 1-16,6-2-1 16,5-1 0-16,7-1 0 15,2 0 1-15,10 1 0 16,-1-1 0-16,3 0 0 16,6-3 0-16,0 3 0 15,3-3 0-15,5 0-1 16,-9 7 0-16,3-10 0 15,0-7 0-15,0 4-1 16,-5 0 1-16,1 0-1 16,-4 6 0-16,-7-3 0 15,-3 3 1-15,-2 0-1 16,-2-3 1-16,-1 0-1 16,-1 7 0-16,0-14 0 15,-4 7 1-15,-2 0-2 0,-2 0 1 16,-2 0-1-16,-3 7 1 15,3-7-1-15,0 3 1 16,2 0-1-16,0-3 1 16,-2 0-1-16,-2 0 1 15,-2-3-5-15,-4 0 0 16,-2-10-10-16,-2 7 0 16,-9-9-4-16,-8-16 1 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4140 363 29 0,'-21'-64'14'0,"-5"-15"-7"0,21 59 15 0,-5-5-20 15,-5 1 0-15,-16-1 2 16,-10 0 1-16,-21 1-6 16,-25 4 1-16,-15 5 3 15,-16 5 0-15,-20-5 0 16,-21 11 1-16,-31 8-1 15,11 16 0-15,-16 5-1 16,-10 9 1-16,-10 35-1 16,0 20 1-16,-15 25-3 15,-21 14 1-15,20 25-1 16,0 24 1-16,6 21-1 16,25-11 0-16,31 5 0 15,20 16 1-15,16 9-1 16,31-55 1-16,10 70 1 0,25 5 0 15,31-10-1-15,26-5 0 16,25-10 1-16,31 5 0 16,32-20-1-16,44-24 1 15,16-1-1-15,32-14 1 16,29-25 0-16,27-19 0 16,25-26 0-16,26-23 0 15,4-26 0-15,11-24 0 16,6-25 0-16,19-29 0 15,5-6-1-15,7-24 1 16,-1-15-1-16,-16-19 1 0,1-6-1 16,-1-14 1-16,-35 0-1 15,-15-20 0-15,-17 0 0 16,-35-15 0-16,-30-20 0 16,-31-14 0-16,-32-35-1 15,-41-20 1-15,-34-24-1 16,-32-10 0-16,-36 0-1 15,-30 24 1-15,-51 30-2 16,-37 1 0-16,-56 43-1 16,-45 35 1-16,-68 30-6 15,-25 34 0-15,-26 30-7 16,20 34 1 0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69 219 20 0,'-25'-16'10'0,"5"16"-9"16,15 0 11-16,-2 0-11 15,1-9 0-15,-1 9 2 16,7 0 1-16,0 0-3 16,0 0 0-16,13-8 3 15,13-1 0-15,5-7 0 16,20-1 1-16,19 8-1 16,7-7 0-16,7 7-1 15,5-10 1-15,13 11-2 16,19 0 1-16,-6 8-1 15,-1 8 1-15,7 0-1 16,-12 3 1-16,0-3-1 16,-7-8 0-16,0-8 0 0,12-3 0 15,-12 11 0-15,-6-8 0 16,-6 8-1-16,-20 0 1 16,6 8-1-16,1-8 1 15,5 0-2-15,-10 11 1 16,3-11-5-16,-4 0 0 15,-1-19-7-15,-13 2 1 16,14 0-5-16,-8-33 1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252 36 12 0,'-19'6'6'0,"-24"6"2"0,37-6 7 16,-12 0-14-16,-7-6 0 16,1-6 1-16,0 0 1 15,5-6-3-15,-5 6 0 0,5-6 2 16,7-1 0-16,0 1 1 16,5 6 0-16,7 6 0 15,12 6 0-15,19 0 0 16,6 13 1-16,24-1-1 15,19 6 1-15,18-4-1 16,19-7 0-16,12-1-1 16,12-6 1-16,6 0-1 15,13-6 1-15,11 0 0 16,1-12 0-16,0 0-2 16,-19 5 1-1,43-6-1 1,-25 0 1-16,-30 7-1 15,-12-6 0-15,-12 6-3 16,-20 0 0-16,-11-6-11 16,-29-7 0-16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29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thesis link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Welcome/presentation.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Mention</a:t>
            </a:r>
            <a:r>
              <a:rPr lang="en-US" baseline="0" dirty="0"/>
              <a:t> University/BCS thesis.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About me: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Bloomberg</a:t>
            </a:r>
            <a:endParaRPr lang="it-IT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Dive into C++11/14,</a:t>
            </a:r>
            <a:r>
              <a:rPr lang="it-IT" baseline="0" dirty="0"/>
              <a:t> vittorioromeo.info</a:t>
            </a:r>
            <a:endParaRPr lang="it-IT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/>
              <a:t>Previous talks (CppCon 2014</a:t>
            </a:r>
            <a:r>
              <a:rPr lang="en-US" dirty="0"/>
              <a:t>/2015/2016</a:t>
            </a:r>
            <a:r>
              <a:rPr lang="it-IT" dirty="0"/>
              <a:t>, Meeting C++,</a:t>
            </a:r>
            <a:r>
              <a:rPr lang="it-IT" baseline="0" dirty="0"/>
              <a:t> </a:t>
            </a:r>
            <a:r>
              <a:rPr lang="it-IT" dirty="0"/>
              <a:t>C++Now 2016, ++it Florence 2015)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it-IT" dirty="0"/>
              <a:t>Previously</a:t>
            </a:r>
            <a:r>
              <a:rPr lang="it-IT" baseline="0" dirty="0"/>
              <a:t> talked about singlethreaded ECSs at CppCon 2014.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/>
              <a:t>Earlier version of ECST (this talk) discussed at C++Now 2016.</a:t>
            </a:r>
            <a:endParaRPr lang="it-IT" baseline="0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Open-source projects</a:t>
            </a:r>
            <a:r>
              <a:rPr lang="it-IT" baseline="0" dirty="0"/>
              <a:t> (academical projects, games, libraries).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baseline="0" dirty="0"/>
              <a:t> and </a:t>
            </a:r>
            <a:r>
              <a:rPr lang="it-IT" baseline="0" dirty="0" err="1"/>
              <a:t>commented</a:t>
            </a:r>
            <a:r>
              <a:rPr lang="it-IT" baseline="0" dirty="0"/>
              <a:t> code.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DOD: data</a:t>
            </a:r>
            <a:r>
              <a:rPr lang="it-IT" baseline="0" dirty="0"/>
              <a:t> </a:t>
            </a:r>
            <a:r>
              <a:rPr lang="it-IT" baseline="0" dirty="0" err="1"/>
              <a:t>oriented</a:t>
            </a:r>
            <a:r>
              <a:rPr lang="it-IT" baseline="0" dirty="0"/>
              <a:t> design.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Take «data </a:t>
            </a:r>
            <a:r>
              <a:rPr lang="it-IT" dirty="0" err="1"/>
              <a:t>oriented</a:t>
            </a:r>
            <a:r>
              <a:rPr lang="it-IT" dirty="0"/>
              <a:t>» with a </a:t>
            </a:r>
            <a:r>
              <a:rPr lang="it-IT" dirty="0" err="1"/>
              <a:t>grain</a:t>
            </a:r>
            <a:r>
              <a:rPr lang="it-IT" dirty="0"/>
              <a:t> of </a:t>
            </a:r>
            <a:r>
              <a:rPr lang="it-IT" dirty="0" err="1"/>
              <a:t>salt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By DO I </a:t>
            </a:r>
            <a:r>
              <a:rPr lang="it-IT" dirty="0" err="1"/>
              <a:t>mean</a:t>
            </a:r>
            <a:r>
              <a:rPr lang="it-IT" dirty="0"/>
              <a:t>: </a:t>
            </a:r>
            <a:r>
              <a:rPr lang="it-IT" dirty="0" err="1"/>
              <a:t>designed</a:t>
            </a:r>
            <a:r>
              <a:rPr lang="it-IT" dirty="0"/>
              <a:t> more </a:t>
            </a:r>
            <a:r>
              <a:rPr lang="it-IT" dirty="0" err="1"/>
              <a:t>around</a:t>
            </a:r>
            <a:r>
              <a:rPr lang="it-IT" dirty="0"/>
              <a:t> data, more cache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avoiding</a:t>
            </a:r>
            <a:r>
              <a:rPr lang="it-IT" dirty="0"/>
              <a:t> OOP </a:t>
            </a:r>
            <a:r>
              <a:rPr lang="it-IT" dirty="0" err="1"/>
              <a:t>dispatching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baseline="0" dirty="0"/>
              <a:t> benefits: easy to </a:t>
            </a:r>
            <a:r>
              <a:rPr lang="it-IT" baseline="0" dirty="0" err="1"/>
              <a:t>serialize</a:t>
            </a:r>
            <a:r>
              <a:rPr lang="it-IT" baseline="0" dirty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/>
              <a:t>The </a:t>
            </a:r>
            <a:r>
              <a:rPr lang="it-IT" baseline="0" dirty="0" err="1"/>
              <a:t>numbers</a:t>
            </a:r>
            <a:r>
              <a:rPr lang="it-IT" baseline="0" dirty="0"/>
              <a:t> in the </a:t>
            </a:r>
            <a:r>
              <a:rPr lang="it-IT" baseline="0" dirty="0" err="1"/>
              <a:t>rectangles</a:t>
            </a:r>
            <a:r>
              <a:rPr lang="it-IT" baseline="0" dirty="0"/>
              <a:t> are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IDs</a:t>
            </a:r>
            <a:r>
              <a:rPr lang="it-IT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Entities</a:t>
            </a:r>
            <a:r>
              <a:rPr lang="it-IT" baseline="0" dirty="0"/>
              <a:t> «</a:t>
            </a:r>
            <a:r>
              <a:rPr lang="it-IT" baseline="0" dirty="0" err="1"/>
              <a:t>belong</a:t>
            </a:r>
            <a:r>
              <a:rPr lang="it-IT" baseline="0" dirty="0"/>
              <a:t>» to </a:t>
            </a:r>
            <a:r>
              <a:rPr lang="it-IT" baseline="0" dirty="0" err="1"/>
              <a:t>systems</a:t>
            </a:r>
            <a:r>
              <a:rPr lang="it-IT" baseline="0" dirty="0"/>
              <a:t> </a:t>
            </a:r>
            <a:r>
              <a:rPr lang="it-IT" baseline="0" dirty="0" err="1"/>
              <a:t>depending</a:t>
            </a:r>
            <a:r>
              <a:rPr lang="it-IT" baseline="0" dirty="0"/>
              <a:t> on </a:t>
            </a:r>
            <a:r>
              <a:rPr lang="it-IT" baseline="0" dirty="0" err="1"/>
              <a:t>their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usually</a:t>
            </a:r>
            <a:r>
              <a:rPr lang="it-IT" baseline="0" dirty="0"/>
              <a:t> </a:t>
            </a:r>
            <a:r>
              <a:rPr lang="it-IT" baseline="0" dirty="0" err="1"/>
              <a:t>say</a:t>
            </a:r>
            <a:r>
              <a:rPr lang="it-IT" baseline="0" dirty="0"/>
              <a:t> </a:t>
            </a:r>
            <a:r>
              <a:rPr lang="it-IT" baseline="0" dirty="0" err="1"/>
              <a:t>that</a:t>
            </a:r>
            <a:r>
              <a:rPr lang="it-IT" baseline="0" dirty="0"/>
              <a:t> an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«</a:t>
            </a:r>
            <a:r>
              <a:rPr lang="it-IT" baseline="0" dirty="0" err="1"/>
              <a:t>subscribed</a:t>
            </a:r>
            <a:r>
              <a:rPr lang="it-IT" baseline="0" dirty="0"/>
              <a:t>» to a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Enemy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AI and </a:t>
            </a:r>
            <a:r>
              <a:rPr lang="it-IT" dirty="0" err="1"/>
              <a:t>enemy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 extra component,</a:t>
            </a:r>
            <a:r>
              <a:rPr lang="it-IT" baseline="0" dirty="0"/>
              <a:t> </a:t>
            </a:r>
            <a:r>
              <a:rPr lang="it-IT" baseline="0" dirty="0" err="1"/>
              <a:t>like</a:t>
            </a:r>
            <a:r>
              <a:rPr lang="it-IT" dirty="0"/>
              <a:t> </a:t>
            </a:r>
            <a:r>
              <a:rPr lang="it-IT" dirty="0" err="1"/>
              <a:t>sword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signature</a:t>
            </a:r>
            <a:r>
              <a:rPr lang="it-IT" dirty="0"/>
              <a:t> (so, a </a:t>
            </a:r>
            <a:r>
              <a:rPr lang="it-IT" dirty="0" err="1"/>
              <a:t>key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«</a:t>
            </a:r>
            <a:r>
              <a:rPr lang="it-IT" dirty="0" err="1"/>
              <a:t>lock</a:t>
            </a:r>
            <a:r>
              <a:rPr lang="it-IT" dirty="0"/>
              <a:t>» or «</a:t>
            </a:r>
            <a:r>
              <a:rPr lang="it-IT" dirty="0" err="1"/>
              <a:t>socket</a:t>
            </a:r>
            <a:r>
              <a:rPr lang="it-IT" dirty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, the </a:t>
            </a:r>
            <a:r>
              <a:rPr lang="it-IT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should</a:t>
            </a:r>
            <a:r>
              <a:rPr lang="it-IT" baseline="0" dirty="0"/>
              <a:t> </a:t>
            </a:r>
            <a:r>
              <a:rPr lang="it-IT" baseline="0" dirty="0" err="1"/>
              <a:t>subscribe</a:t>
            </a:r>
            <a:r>
              <a:rPr lang="it-IT" baseline="0" dirty="0"/>
              <a:t> to the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  <a:endParaRPr lang="en-US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Simple </a:t>
            </a:r>
            <a:r>
              <a:rPr lang="it-IT" dirty="0" err="1"/>
              <a:t>hardcoded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baseline="0" dirty="0"/>
              <a:t> </a:t>
            </a:r>
            <a:r>
              <a:rPr lang="it-IT" baseline="0" dirty="0" err="1"/>
              <a:t>strategies</a:t>
            </a:r>
            <a:r>
              <a:rPr lang="it-IT" baseline="0" dirty="0"/>
              <a:t> and no </a:t>
            </a:r>
            <a:r>
              <a:rPr lang="it-IT" baseline="0" dirty="0" err="1"/>
              <a:t>limit</a:t>
            </a:r>
            <a:r>
              <a:rPr lang="it-IT" baseline="0" dirty="0"/>
              <a:t> on </a:t>
            </a:r>
            <a:r>
              <a:rPr lang="it-IT" baseline="0" dirty="0" err="1"/>
              <a:t>entities</a:t>
            </a:r>
            <a:r>
              <a:rPr lang="it-IT" baseline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Components are </a:t>
            </a:r>
            <a:r>
              <a:rPr lang="it-IT" baseline="0" dirty="0" err="1"/>
              <a:t>usually</a:t>
            </a:r>
            <a:r>
              <a:rPr lang="it-IT" baseline="0" dirty="0"/>
              <a:t> POD: </a:t>
            </a:r>
            <a:r>
              <a:rPr lang="it-IT" baseline="0" dirty="0" err="1"/>
              <a:t>getter</a:t>
            </a:r>
            <a:r>
              <a:rPr lang="it-IT" baseline="0" dirty="0"/>
              <a:t>/</a:t>
            </a:r>
            <a:r>
              <a:rPr lang="it-IT" baseline="0" dirty="0" err="1"/>
              <a:t>setters</a:t>
            </a:r>
            <a:r>
              <a:rPr lang="it-IT" baseline="0" dirty="0"/>
              <a:t> or pure </a:t>
            </a:r>
            <a:r>
              <a:rPr lang="it-IT" baseline="0" dirty="0" err="1"/>
              <a:t>methods</a:t>
            </a:r>
            <a:r>
              <a:rPr lang="it-IT" baseline="0" dirty="0"/>
              <a:t> can help </a:t>
            </a:r>
            <a:r>
              <a:rPr lang="it-IT" baseline="0" dirty="0" err="1"/>
              <a:t>though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introduce the </a:t>
            </a:r>
            <a:r>
              <a:rPr lang="it-IT" dirty="0" err="1"/>
              <a:t>concept</a:t>
            </a:r>
            <a:r>
              <a:rPr lang="it-IT" dirty="0"/>
              <a:t> of «</a:t>
            </a:r>
            <a:r>
              <a:rPr lang="it-IT" dirty="0" err="1"/>
              <a:t>system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component </a:t>
            </a:r>
            <a:r>
              <a:rPr lang="it-IT" dirty="0" err="1"/>
              <a:t>signature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Systems can </a:t>
            </a:r>
            <a:r>
              <a:rPr lang="it-IT" dirty="0" err="1"/>
              <a:t>have</a:t>
            </a:r>
            <a:r>
              <a:rPr lang="it-IT" dirty="0"/>
              <a:t> data and produce </a:t>
            </a:r>
            <a:r>
              <a:rPr lang="it-IT" dirty="0" err="1"/>
              <a:t>outputs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Leaves </a:t>
            </a:r>
            <a:r>
              <a:rPr lang="it-IT" dirty="0" err="1"/>
              <a:t>holes</a:t>
            </a:r>
            <a:r>
              <a:rPr lang="it-IT" dirty="0"/>
              <a:t>: </a:t>
            </a:r>
            <a:r>
              <a:rPr lang="it-IT" dirty="0" err="1"/>
              <a:t>compression</a:t>
            </a:r>
            <a:r>
              <a:rPr lang="it-IT" dirty="0"/>
              <a:t>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Need</a:t>
            </a:r>
            <a:r>
              <a:rPr lang="it-IT" dirty="0"/>
              <a:t> an extra </a:t>
            </a:r>
            <a:r>
              <a:rPr lang="it-IT" dirty="0" err="1"/>
              <a:t>structure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track</a:t>
            </a:r>
            <a:r>
              <a:rPr lang="it-IT" dirty="0"/>
              <a:t> of free </a:t>
            </a:r>
            <a:r>
              <a:rPr lang="it-IT" dirty="0" err="1"/>
              <a:t>spaces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situations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/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runtime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t-machine </a:t>
            </a:r>
            <a:r>
              <a:rPr lang="it-IT" dirty="0" err="1"/>
              <a:t>article</a:t>
            </a:r>
            <a:r>
              <a:rPr lang="it-IT" dirty="0"/>
              <a:t>,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linked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ECST: </a:t>
            </a:r>
            <a:r>
              <a:rPr lang="it-IT" dirty="0" err="1"/>
              <a:t>allows</a:t>
            </a:r>
            <a:r>
              <a:rPr lang="it-IT" dirty="0"/>
              <a:t> the </a:t>
            </a:r>
            <a:r>
              <a:rPr lang="it-IT" dirty="0" err="1"/>
              <a:t>user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baseline="0" dirty="0"/>
              <a:t> for </a:t>
            </a:r>
            <a:r>
              <a:rPr lang="it-IT" baseline="0" dirty="0" err="1"/>
              <a:t>particular</a:t>
            </a:r>
            <a:r>
              <a:rPr lang="it-IT" baseline="0" dirty="0"/>
              <a:t> component </a:t>
            </a:r>
            <a:r>
              <a:rPr lang="it-IT" baseline="0" dirty="0" err="1"/>
              <a:t>types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implementation of option maps will be covered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3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ECST: experimental C++14</a:t>
            </a:r>
            <a:r>
              <a:rPr lang="en-US" baseline="0" dirty="0"/>
              <a:t> multithreaded ECS library that we’re going to analyze.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Why?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Example of template-driven DOD library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Modern </a:t>
            </a:r>
            <a:r>
              <a:rPr lang="en-US" baseline="0" dirty="0" err="1"/>
              <a:t>hana</a:t>
            </a:r>
            <a:r>
              <a:rPr lang="en-US" baseline="0" dirty="0"/>
              <a:t>-based metaprogramming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Proxy objects provide a layer of abstraction between the settings and the application logic.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Proxy objects limit the scope in which particular operations (called critical) can be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9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going to analyze</a:t>
            </a:r>
            <a:r>
              <a:rPr lang="en-US" baseline="0" dirty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Single-process</a:t>
            </a:r>
            <a:r>
              <a:rPr lang="en-US" baseline="0" dirty="0"/>
              <a:t> framework.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 baseline="0" dirty="0"/>
              <a:t> explicit</a:t>
            </a:r>
            <a:r>
              <a:rPr lang="en-US" dirty="0"/>
              <a:t> virtual</a:t>
            </a:r>
            <a:r>
              <a:rPr lang="en-US" baseline="0" dirty="0"/>
              <a:t> calls in ECST.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</a:t>
            </a:r>
            <a:r>
              <a:rPr lang="en-US" baseline="0" dirty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  <a:r>
              <a:rPr lang="en-US" baseline="0" dirty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Drawbacks: clang compiles almost 2x slower than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g++</a:t>
            </a:r>
            <a:r>
              <a:rPr lang="en-US" baseline="0" dirty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 times: code compiles on clang but not on </a:t>
            </a:r>
            <a:r>
              <a:rPr lang="en-US" baseline="0" dirty="0" err="1"/>
              <a:t>gcc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try using ideas from the DI talk: type-name erasing and failing 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4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Parallelism strategies can be composed together, like </a:t>
            </a:r>
            <a:r>
              <a:rPr lang="en-US" baseline="0" dirty="0" err="1"/>
              <a:t>Alexandrescu’s</a:t>
            </a:r>
            <a:r>
              <a:rPr lang="en-US" baseline="0" dirty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word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Meaning</a:t>
            </a:r>
            <a:r>
              <a:rPr lang="it-IT" dirty="0"/>
              <a:t> of </a:t>
            </a:r>
            <a:r>
              <a:rPr lang="it-IT" dirty="0" err="1"/>
              <a:t>entity</a:t>
            </a:r>
            <a:r>
              <a:rPr lang="it-IT" dirty="0"/>
              <a:t> for the scope of </a:t>
            </a:r>
            <a:r>
              <a:rPr lang="it-IT" dirty="0" err="1"/>
              <a:t>this</a:t>
            </a:r>
            <a:r>
              <a:rPr lang="it-IT" dirty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strict</a:t>
            </a:r>
            <a:r>
              <a:rPr lang="it-IT" dirty="0"/>
              <a:t> </a:t>
            </a:r>
            <a:r>
              <a:rPr lang="it-IT" dirty="0" err="1"/>
              <a:t>definition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Connected</a:t>
            </a:r>
            <a:r>
              <a:rPr lang="it-IT" dirty="0"/>
              <a:t> clients in a server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Clips in a video-editing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AST </a:t>
            </a:r>
            <a:r>
              <a:rPr lang="it-IT" dirty="0" err="1"/>
              <a:t>nodes</a:t>
            </a:r>
            <a:r>
              <a:rPr lang="it-IT" dirty="0"/>
              <a:t> in a </a:t>
            </a:r>
            <a:r>
              <a:rPr lang="it-IT" dirty="0" err="1"/>
              <a:t>compiler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matter if the</a:t>
            </a:r>
            <a:r>
              <a:rPr lang="en-US" baseline="0" dirty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  <a:r>
              <a:rPr lang="en-US" baseline="0" dirty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Also </a:t>
            </a:r>
            <a:r>
              <a:rPr lang="en-US" baseline="0" dirty="0"/>
              <a:t>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Origin: Matt Calabrese + Zachary </a:t>
            </a:r>
            <a:r>
              <a:rPr lang="en-US" baseline="0" dirty="0" err="1"/>
              <a:t>Laine</a:t>
            </a:r>
            <a:r>
              <a:rPr lang="en-US" baseline="0" dirty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Type-value</a:t>
            </a:r>
            <a:r>
              <a:rPr lang="en-US" baseline="0" dirty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Show “</a:t>
            </a:r>
            <a:r>
              <a:rPr lang="en-US" baseline="0" dirty="0" err="1"/>
              <a:t>pres_code</a:t>
            </a:r>
            <a:r>
              <a:rPr lang="en-US" baseline="0" dirty="0"/>
              <a:t>” demo and </a:t>
            </a:r>
            <a:r>
              <a:rPr lang="en-US" baseline="0" dirty="0" err="1"/>
              <a:t>cpp</a:t>
            </a:r>
            <a:r>
              <a:rPr lang="en-US" baseline="0" dirty="0"/>
              <a:t> file.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TODO: consider</a:t>
            </a:r>
            <a:r>
              <a:rPr lang="en-US" baseline="0" dirty="0"/>
              <a:t> removing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High-level</a:t>
            </a:r>
            <a:r>
              <a:rPr lang="en-US" baseline="0" dirty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Context</a:t>
            </a:r>
            <a:r>
              <a:rPr lang="en-US" baseline="0" dirty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Entity and component storages interact</a:t>
            </a:r>
            <a:r>
              <a:rPr lang="en-US" baseline="0" dirty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benefits of sparse sets will be covered in a</a:t>
            </a:r>
            <a:r>
              <a:rPr lang="en-US" baseline="0" dirty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= «</a:t>
            </a:r>
            <a:r>
              <a:rPr lang="it-IT" dirty="0" err="1"/>
              <a:t>encoding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inherits</a:t>
            </a:r>
            <a:r>
              <a:rPr lang="it-IT" dirty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Overhead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  <a:r>
              <a:rPr lang="it-IT" baseline="0" dirty="0"/>
              <a:t> </a:t>
            </a:r>
            <a:r>
              <a:rPr lang="it-IT" baseline="0" dirty="0" err="1"/>
              <a:t>speed</a:t>
            </a:r>
            <a:r>
              <a:rPr lang="it-IT" baseline="0" dirty="0"/>
              <a:t> and </a:t>
            </a:r>
            <a:r>
              <a:rPr lang="it-IT" baseline="0" dirty="0" err="1"/>
              <a:t>memory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Vtables</a:t>
            </a:r>
            <a:r>
              <a:rPr lang="it-IT" dirty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Virtual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Chunks are automatically</a:t>
            </a:r>
            <a:r>
              <a:rPr lang="en-US" baseline="0" dirty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to chunks, but instances</a:t>
            </a:r>
            <a:r>
              <a:rPr lang="en-US" baseline="0" dirty="0"/>
              <a:t> are not of different types and do not depend on the stored system.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bitset</a:t>
            </a:r>
            <a:r>
              <a:rPr lang="en-US" baseline="0" dirty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a system is</a:t>
            </a:r>
            <a:r>
              <a:rPr lang="en-US" baseline="0" dirty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code</a:t>
            </a:r>
            <a:r>
              <a:rPr lang="en-US" baseline="0" dirty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an overview</a:t>
            </a:r>
            <a:r>
              <a:rPr lang="en-US" baseline="0" dirty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 “diamond</a:t>
            </a:r>
            <a:r>
              <a:rPr lang="en-US" baseline="0" dirty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Killing</a:t>
            </a:r>
            <a:r>
              <a:rPr lang="en-US" baseline="0" dirty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is implemented using </a:t>
            </a:r>
            <a:r>
              <a:rPr lang="en-US" baseline="0" dirty="0" err="1"/>
              <a:t>std</a:t>
            </a:r>
            <a:r>
              <a:rPr lang="en-US" baseline="0" dirty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look at some “challenges” first, and their</a:t>
            </a:r>
            <a:r>
              <a:rPr lang="en-US" baseline="0" dirty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http://www.plflib.org/colony.htm – Matthew Bentley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support efficient </a:t>
            </a:r>
            <a:r>
              <a:rPr lang="en-US" baseline="0" dirty="0" err="1"/>
              <a:t>bitset</a:t>
            </a:r>
            <a:r>
              <a:rPr lang="en-US" baseline="0" dirty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more memory than </a:t>
            </a:r>
            <a:r>
              <a:rPr lang="en-US" baseline="0" dirty="0" err="1"/>
              <a:t>std</a:t>
            </a:r>
            <a:r>
              <a:rPr lang="en-US" baseline="0" dirty="0"/>
              <a:t>::</a:t>
            </a:r>
            <a:r>
              <a:rPr lang="en-US" baseline="0" dirty="0" err="1"/>
              <a:t>bitset</a:t>
            </a:r>
            <a:r>
              <a:rPr lang="en-US" baseline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“Pay for</a:t>
            </a:r>
            <a:r>
              <a:rPr lang="en-US" baseline="0" dirty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917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424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7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static_if</a:t>
            </a:r>
            <a:r>
              <a:rPr lang="en-US" dirty="0"/>
              <a:t>”</a:t>
            </a:r>
            <a:r>
              <a:rPr lang="en-US" baseline="0" dirty="0"/>
              <a:t> explained in depth in my “Static control flow” talk.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465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Builds the system matching </a:t>
            </a:r>
            <a:r>
              <a:rPr lang="en-US" dirty="0" err="1"/>
              <a:t>bitsets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the compiler</a:t>
            </a:r>
            <a:r>
              <a:rPr lang="en-US" baseline="0" dirty="0"/>
              <a:t> to make sure the right components are being accessed, with </a:t>
            </a:r>
            <a:r>
              <a:rPr lang="en-US" baseline="0" dirty="0" err="1"/>
              <a:t>const</a:t>
            </a:r>
            <a:r>
              <a:rPr lang="en-US" baseline="0" dirty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yet implemented, but planned: additional</a:t>
            </a:r>
            <a:r>
              <a:rPr lang="en-US" baseline="0" dirty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Futures and </a:t>
            </a:r>
            <a:r>
              <a:rPr lang="en-US" dirty="0" err="1"/>
              <a:t>packaged_tasks</a:t>
            </a:r>
            <a:r>
              <a:rPr lang="en-US" baseline="0" dirty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User-friendly</a:t>
            </a:r>
            <a:r>
              <a:rPr lang="en-US" baseline="0" dirty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counter_blocker</a:t>
            </a:r>
            <a:r>
              <a:rPr lang="en-US" baseline="0" dirty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execute_and_wait</a:t>
            </a:r>
            <a:r>
              <a:rPr lang="en-US" baseline="0" dirty="0"/>
              <a:t>… immediately executes the function and blocks the current thread until </a:t>
            </a:r>
            <a:r>
              <a:rPr lang="en-US" baseline="0" dirty="0" err="1"/>
              <a:t>cb’s</a:t>
            </a:r>
            <a:r>
              <a:rPr lang="en-US" baseline="0" dirty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Alternative to busy waiting.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Better alternative: asynchronous chains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Concurrency 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it’s a latch! (mention </a:t>
            </a:r>
            <a:r>
              <a:rPr lang="en-US" dirty="0" err="1"/>
              <a:t>std</a:t>
            </a:r>
            <a:r>
              <a:rPr lang="en-US" dirty="0"/>
              <a:t> latch)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97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latch internally calls these helper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693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is</a:t>
            </a:r>
            <a:r>
              <a:rPr lang="it-IT" dirty="0"/>
              <a:t> part of» or «</a:t>
            </a:r>
            <a:r>
              <a:rPr lang="it-IT" dirty="0" err="1"/>
              <a:t>composes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Components</a:t>
            </a:r>
            <a:r>
              <a:rPr lang="it-IT" baseline="0" dirty="0"/>
              <a:t> can </a:t>
            </a:r>
            <a:r>
              <a:rPr lang="it-IT" baseline="0" dirty="0" err="1"/>
              <a:t>communicate</a:t>
            </a:r>
            <a:r>
              <a:rPr lang="it-IT" baseline="0" dirty="0"/>
              <a:t> via </a:t>
            </a:r>
            <a:r>
              <a:rPr lang="it-IT" baseline="0" dirty="0" err="1"/>
              <a:t>references</a:t>
            </a:r>
            <a:r>
              <a:rPr lang="it-IT" baseline="0" dirty="0"/>
              <a:t> or </a:t>
            </a:r>
            <a:r>
              <a:rPr lang="it-IT" baseline="0" dirty="0" err="1"/>
              <a:t>event</a:t>
            </a:r>
            <a:r>
              <a:rPr lang="it-IT" baseline="0" dirty="0"/>
              <a:t> </a:t>
            </a:r>
            <a:r>
              <a:rPr lang="it-IT" baseline="0" dirty="0" err="1"/>
              <a:t>buses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assumed</a:t>
            </a:r>
            <a:r>
              <a:rPr lang="en-US" baseline="0" dirty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Chain generation: hard to implement</a:t>
            </a:r>
            <a:r>
              <a:rPr lang="en-US" baseline="0" dirty="0"/>
              <a:t> and get right. Has future and </a:t>
            </a:r>
            <a:r>
              <a:rPr lang="en-US" baseline="0" dirty="0" err="1"/>
              <a:t>shared_ptr</a:t>
            </a:r>
            <a:r>
              <a:rPr lang="en-US" baseline="0" dirty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</a:t>
            </a:r>
            <a:r>
              <a:rPr lang="en-US" baseline="0" dirty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passed f function is usually an overloaded lambda set which allows the user to conveniently pass external data to the 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u="sng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</a:t>
            </a:r>
            <a:r>
              <a:rPr lang="en-US" dirty="0" err="1"/>
              <a:t>split_evenly</a:t>
            </a:r>
            <a:r>
              <a:rPr lang="en-US" dirty="0"/>
              <a:t> executor. Splits</a:t>
            </a:r>
            <a:r>
              <a:rPr lang="en-US" baseline="0" dirty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</a:t>
            </a:r>
            <a:r>
              <a:rPr lang="en-US" baseline="0" dirty="0"/>
              <a:t> the example, N=4.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update code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callable object will execute the processing function on those indices, and decrement the remaining subtask counter upon completion.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TODO: update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	</a:t>
            </a:r>
            <a:r>
              <a:rPr lang="en-US" baseline="0" dirty="0"/>
              <a:t>TODO: update code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784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Solves diamond problem</a:t>
            </a:r>
            <a:r>
              <a:rPr lang="en-US" baseline="0" dirty="0"/>
              <a:t> and scales well.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01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Derives</a:t>
            </a:r>
            <a:r>
              <a:rPr lang="en-US" baseline="0" dirty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8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TODO: update code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78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Creating/killing</a:t>
            </a:r>
            <a:r>
              <a:rPr lang="en-US" baseline="0" dirty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  <a:r>
              <a:rPr lang="en-US" baseline="0" dirty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Adding/removing components required entities to be </a:t>
            </a:r>
            <a:r>
              <a:rPr lang="en-US" baseline="0" dirty="0" err="1"/>
              <a:t>rematched</a:t>
            </a:r>
            <a:r>
              <a:rPr lang="en-US" baseline="0" dirty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avoid </a:t>
            </a:r>
            <a:r>
              <a:rPr lang="en-US" dirty="0" err="1"/>
              <a:t>std</a:t>
            </a:r>
            <a:r>
              <a:rPr lang="en-US" dirty="0"/>
              <a:t>::function</a:t>
            </a:r>
            <a:r>
              <a:rPr lang="en-US" baseline="0" dirty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Unsubscription</a:t>
            </a:r>
            <a:r>
              <a:rPr lang="en-US" baseline="0" dirty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previously</a:t>
            </a:r>
            <a:r>
              <a:rPr lang="en-US" baseline="0" dirty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Bitset</a:t>
            </a:r>
            <a:r>
              <a:rPr lang="en-US" baseline="0" dirty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Lambdas</a:t>
            </a:r>
            <a:r>
              <a:rPr lang="en-US" baseline="0" dirty="0"/>
              <a:t> cannot be directly used in </a:t>
            </a:r>
            <a:r>
              <a:rPr lang="en-US" baseline="0" dirty="0" err="1"/>
              <a:t>constexpr</a:t>
            </a:r>
            <a:r>
              <a:rPr lang="en-US" baseline="0" dirty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 </a:t>
            </a:r>
            <a:r>
              <a:rPr lang="en-US" baseline="0" dirty="0" err="1"/>
              <a:t>decltype</a:t>
            </a:r>
            <a:r>
              <a:rPr lang="en-US" baseline="0" dirty="0"/>
              <a:t>(…){}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mention </a:t>
            </a:r>
            <a:r>
              <a:rPr lang="en-US" baseline="0" dirty="0" err="1"/>
              <a:t>c++</a:t>
            </a:r>
            <a:r>
              <a:rPr lang="en-US" baseline="0" dirty="0"/>
              <a:t>17 </a:t>
            </a:r>
            <a:r>
              <a:rPr lang="en-US" baseline="0" dirty="0" err="1"/>
              <a:t>constexpr</a:t>
            </a:r>
            <a:r>
              <a:rPr lang="en-US" baseline="0" dirty="0"/>
              <a:t> lambdas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::update and </a:t>
            </a:r>
            <a:r>
              <a:rPr lang="it-IT" dirty="0" err="1"/>
              <a:t>Entity</a:t>
            </a:r>
            <a:r>
              <a:rPr lang="it-IT" dirty="0"/>
              <a:t>::</a:t>
            </a:r>
            <a:r>
              <a:rPr lang="it-IT" dirty="0" err="1"/>
              <a:t>draw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virtual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Primitive </a:t>
            </a:r>
            <a:r>
              <a:rPr lang="it-IT" dirty="0" err="1"/>
              <a:t>example</a:t>
            </a:r>
            <a:r>
              <a:rPr lang="en-US" dirty="0"/>
              <a:t>: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optimizations</a:t>
            </a:r>
            <a:r>
              <a:rPr lang="it-IT" baseline="0" dirty="0"/>
              <a:t> are </a:t>
            </a:r>
            <a:r>
              <a:rPr lang="it-IT" baseline="0" dirty="0" err="1"/>
              <a:t>possible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  <a:r>
              <a:rPr lang="en-US" baseline="0" dirty="0"/>
              <a:t> map/dictionary with component IDs</a:t>
            </a:r>
            <a:r>
              <a:rPr lang="it-IT" dirty="0"/>
              <a:t> for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lookups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Component</a:t>
            </a:r>
            <a:r>
              <a:rPr lang="it-IT" baseline="0" dirty="0"/>
              <a:t> </a:t>
            </a:r>
            <a:r>
              <a:rPr lang="it-IT" baseline="0" dirty="0" err="1"/>
              <a:t>communication</a:t>
            </a:r>
            <a:r>
              <a:rPr lang="it-IT" baseline="0" dirty="0"/>
              <a:t> can be </a:t>
            </a:r>
            <a:r>
              <a:rPr lang="it-IT" baseline="0" dirty="0" err="1"/>
              <a:t>done</a:t>
            </a:r>
            <a:r>
              <a:rPr lang="it-IT" baseline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 bits, </a:t>
            </a:r>
            <a:r>
              <a:rPr lang="it-IT" baseline="0" dirty="0" err="1"/>
              <a:t>retrieve</a:t>
            </a:r>
            <a:r>
              <a:rPr lang="it-IT" baseline="0" dirty="0"/>
              <a:t> </a:t>
            </a:r>
            <a:r>
              <a:rPr lang="it-IT" baseline="0" dirty="0" err="1"/>
              <a:t>reference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Event</a:t>
            </a:r>
            <a:r>
              <a:rPr lang="it-IT" baseline="0" dirty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Matt’s suggestion (</a:t>
            </a:r>
            <a:r>
              <a:rPr lang="en-US" baseline="0" dirty="0" err="1"/>
              <a:t>fn_queue</a:t>
            </a:r>
            <a:r>
              <a:rPr lang="en-US" baseline="0" dirty="0"/>
              <a:t>), thread pool reference suggestion (allow 3</a:t>
            </a:r>
            <a:r>
              <a:rPr lang="en-US" baseline="30000" dirty="0"/>
              <a:t>rd</a:t>
            </a:r>
            <a:r>
              <a:rPr lang="en-US" baseline="0" dirty="0"/>
              <a:t> party TPs), generalized instance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Haven’t found a compelling example for the “non-merge” subtask output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4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thing</a:t>
            </a:r>
            <a:r>
              <a:rPr lang="en-US" baseline="0" dirty="0"/>
              <a:t>s to do: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Good benchmarks.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Both run-time and compile-time.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12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bb </a:t>
            </a:r>
            <a:r>
              <a:rPr lang="en-US"/>
              <a:t>email?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15/11/2016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github.com/SuperV1234/meetingcpp2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551608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sp>
        <p:nvSpPr>
          <p:cNvPr id="24" name="Rettangolo 23"/>
          <p:cNvSpPr/>
          <p:nvPr userDrawn="1"/>
        </p:nvSpPr>
        <p:spPr>
          <a:xfrm>
            <a:off x="6284850" y="6375309"/>
            <a:ext cx="4230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>
                <a:hlinkClick r:id="rId16"/>
              </a:rPr>
              <a:t>http:</a:t>
            </a:r>
            <a:r>
              <a:rPr lang="en-US" sz="1600" i="0" dirty="0">
                <a:hlinkClick r:id="rId16"/>
              </a:rPr>
              <a:t>//</a:t>
            </a:r>
            <a:r>
              <a:rPr lang="it-IT" sz="1600" i="0" dirty="0">
                <a:hlinkClick r:id="rId16"/>
              </a:rPr>
              <a:t>github.com/SuperV12</a:t>
            </a:r>
            <a:r>
              <a:rPr lang="it-IT" sz="1600" b="0" i="0" dirty="0">
                <a:hlinkClick r:id="rId16"/>
              </a:rPr>
              <a:t>3</a:t>
            </a:r>
            <a:r>
              <a:rPr lang="it-IT" sz="1600" i="0" dirty="0">
                <a:hlinkClick r:id="rId16"/>
              </a:rPr>
              <a:t>4/meetingcpp2016</a:t>
            </a:r>
            <a:endParaRPr lang="en-US" sz="1600" i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" y="6426630"/>
            <a:ext cx="1208861" cy="2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1234/meetingcpp2016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github.com/SuperV1234/meetingcpp2016" TargetMode="External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3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SuperV1234" TargetMode="External"/><Relationship Id="rId5" Type="http://schemas.openxmlformats.org/officeDocument/2006/relationships/hyperlink" Target="mailto:vromeo5@bloomberg.net" TargetMode="External"/><Relationship Id="rId4" Type="http://schemas.openxmlformats.org/officeDocument/2006/relationships/hyperlink" Target="mailto:vittorio.romeo@outlook.com" TargetMode="Externa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4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6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3" Type="http://schemas.openxmlformats.org/officeDocument/2006/relationships/customXml" Target="../ink/ink66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customXml" Target="../ink/ink78.xml"/><Relationship Id="rId41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7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92.emf"/><Relationship Id="rId74" Type="http://schemas.openxmlformats.org/officeDocument/2006/relationships/image" Target="../media/image100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28" Type="http://schemas.openxmlformats.org/officeDocument/2006/relationships/image" Target="../media/image145.emf"/><Relationship Id="rId144" Type="http://schemas.openxmlformats.org/officeDocument/2006/relationships/image" Target="../media/image153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0" Type="http://schemas.openxmlformats.org/officeDocument/2006/relationships/image" Target="../media/image126.emf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65" Type="http://schemas.openxmlformats.org/officeDocument/2006/relationships/customXml" Target="../ink/ink168.xml"/><Relationship Id="rId181" Type="http://schemas.openxmlformats.org/officeDocument/2006/relationships/customXml" Target="../ink/ink176.xml"/><Relationship Id="rId186" Type="http://schemas.openxmlformats.org/officeDocument/2006/relationships/image" Target="../media/image174.emf"/><Relationship Id="rId216" Type="http://schemas.openxmlformats.org/officeDocument/2006/relationships/image" Target="../media/image189.emf"/><Relationship Id="rId211" Type="http://schemas.openxmlformats.org/officeDocument/2006/relationships/customXml" Target="../ink/ink191.xml"/><Relationship Id="rId22" Type="http://schemas.openxmlformats.org/officeDocument/2006/relationships/image" Target="../media/image74.emf"/><Relationship Id="rId27" Type="http://schemas.openxmlformats.org/officeDocument/2006/relationships/customXml" Target="../ink/ink99.xml"/><Relationship Id="rId43" Type="http://schemas.openxmlformats.org/officeDocument/2006/relationships/customXml" Target="../ink/ink107.xml"/><Relationship Id="rId48" Type="http://schemas.openxmlformats.org/officeDocument/2006/relationships/image" Target="../media/image87.emf"/><Relationship Id="rId64" Type="http://schemas.openxmlformats.org/officeDocument/2006/relationships/image" Target="../media/image95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18" Type="http://schemas.openxmlformats.org/officeDocument/2006/relationships/image" Target="../media/image140.emf"/><Relationship Id="rId134" Type="http://schemas.openxmlformats.org/officeDocument/2006/relationships/image" Target="../media/image148.emf"/><Relationship Id="rId139" Type="http://schemas.openxmlformats.org/officeDocument/2006/relationships/customXml" Target="../ink/ink155.xml"/><Relationship Id="rId80" Type="http://schemas.openxmlformats.org/officeDocument/2006/relationships/image" Target="../media/image103.emf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55" Type="http://schemas.openxmlformats.org/officeDocument/2006/relationships/customXml" Target="../ink/ink163.xml"/><Relationship Id="rId171" Type="http://schemas.openxmlformats.org/officeDocument/2006/relationships/customXml" Target="../ink/ink171.xml"/><Relationship Id="rId176" Type="http://schemas.openxmlformats.org/officeDocument/2006/relationships/image" Target="../media/image169.emf"/><Relationship Id="rId192" Type="http://schemas.openxmlformats.org/officeDocument/2006/relationships/image" Target="../media/image177.emf"/><Relationship Id="rId197" Type="http://schemas.openxmlformats.org/officeDocument/2006/relationships/customXml" Target="../ink/ink184.xml"/><Relationship Id="rId206" Type="http://schemas.openxmlformats.org/officeDocument/2006/relationships/image" Target="../media/image184.emf"/><Relationship Id="rId201" Type="http://schemas.openxmlformats.org/officeDocument/2006/relationships/customXml" Target="../ink/ink186.xml"/><Relationship Id="rId12" Type="http://schemas.openxmlformats.org/officeDocument/2006/relationships/image" Target="../media/image48.emf"/><Relationship Id="rId17" Type="http://schemas.openxmlformats.org/officeDocument/2006/relationships/customXml" Target="../ink/ink94.xml"/><Relationship Id="rId33" Type="http://schemas.openxmlformats.org/officeDocument/2006/relationships/customXml" Target="../ink/ink102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08" Type="http://schemas.openxmlformats.org/officeDocument/2006/relationships/image" Target="../media/image135.emf"/><Relationship Id="rId124" Type="http://schemas.openxmlformats.org/officeDocument/2006/relationships/image" Target="../media/image143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0" Type="http://schemas.openxmlformats.org/officeDocument/2006/relationships/image" Target="../media/image98.emf"/><Relationship Id="rId75" Type="http://schemas.openxmlformats.org/officeDocument/2006/relationships/customXml" Target="../ink/ink123.xml"/><Relationship Id="rId91" Type="http://schemas.openxmlformats.org/officeDocument/2006/relationships/customXml" Target="../ink/ink131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45" Type="http://schemas.openxmlformats.org/officeDocument/2006/relationships/customXml" Target="../ink/ink158.xml"/><Relationship Id="rId161" Type="http://schemas.openxmlformats.org/officeDocument/2006/relationships/customXml" Target="../ink/ink166.xml"/><Relationship Id="rId166" Type="http://schemas.openxmlformats.org/officeDocument/2006/relationships/image" Target="../media/image164.emf"/><Relationship Id="rId182" Type="http://schemas.openxmlformats.org/officeDocument/2006/relationships/image" Target="../media/image172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212" Type="http://schemas.openxmlformats.org/officeDocument/2006/relationships/image" Target="../media/image187.emf"/><Relationship Id="rId23" Type="http://schemas.openxmlformats.org/officeDocument/2006/relationships/customXml" Target="../ink/ink97.xml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customXml" Target="../ink/ink118.xml"/><Relationship Id="rId81" Type="http://schemas.openxmlformats.org/officeDocument/2006/relationships/customXml" Target="../ink/ink126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35" Type="http://schemas.openxmlformats.org/officeDocument/2006/relationships/customXml" Target="../ink/ink153.xml"/><Relationship Id="rId151" Type="http://schemas.openxmlformats.org/officeDocument/2006/relationships/customXml" Target="../ink/ink161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2" Type="http://schemas.openxmlformats.org/officeDocument/2006/relationships/image" Target="../media/image182.emf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0" Type="http://schemas.openxmlformats.org/officeDocument/2006/relationships/image" Target="../media/image88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04" Type="http://schemas.openxmlformats.org/officeDocument/2006/relationships/image" Target="../media/image133.emf"/><Relationship Id="rId120" Type="http://schemas.openxmlformats.org/officeDocument/2006/relationships/image" Target="../media/image141.emf"/><Relationship Id="rId125" Type="http://schemas.openxmlformats.org/officeDocument/2006/relationships/customXml" Target="../ink/ink148.xml"/><Relationship Id="rId141" Type="http://schemas.openxmlformats.org/officeDocument/2006/relationships/customXml" Target="../ink/ink156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24" Type="http://schemas.openxmlformats.org/officeDocument/2006/relationships/image" Target="../media/image75.emf"/><Relationship Id="rId40" Type="http://schemas.openxmlformats.org/officeDocument/2006/relationships/image" Target="../media/image83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15" Type="http://schemas.openxmlformats.org/officeDocument/2006/relationships/customXml" Target="../ink/ink143.xml"/><Relationship Id="rId131" Type="http://schemas.openxmlformats.org/officeDocument/2006/relationships/customXml" Target="../ink/ink151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emf"/><Relationship Id="rId3" Type="http://schemas.openxmlformats.org/officeDocument/2006/relationships/image" Target="../media/image18.tmp"/><Relationship Id="rId12" Type="http://schemas.openxmlformats.org/officeDocument/2006/relationships/customXml" Target="../ink/ink19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63.emf"/><Relationship Id="rId15" Type="http://schemas.openxmlformats.org/officeDocument/2006/relationships/image" Target="../media/image196.emf"/><Relationship Id="rId10" Type="http://schemas.openxmlformats.org/officeDocument/2006/relationships/customXml" Target="../ink/ink196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4.xml"/><Relationship Id="rId18" Type="http://schemas.openxmlformats.org/officeDocument/2006/relationships/image" Target="../media/image246.emf"/><Relationship Id="rId26" Type="http://schemas.openxmlformats.org/officeDocument/2006/relationships/image" Target="../media/image250.emf"/><Relationship Id="rId39" Type="http://schemas.openxmlformats.org/officeDocument/2006/relationships/customXml" Target="../ink/ink217.xml"/><Relationship Id="rId21" Type="http://schemas.openxmlformats.org/officeDocument/2006/relationships/customXml" Target="../ink/ink208.xml"/><Relationship Id="rId34" Type="http://schemas.openxmlformats.org/officeDocument/2006/relationships/image" Target="../media/image254.emf"/><Relationship Id="rId42" Type="http://schemas.openxmlformats.org/officeDocument/2006/relationships/image" Target="../media/image258.emf"/><Relationship Id="rId47" Type="http://schemas.openxmlformats.org/officeDocument/2006/relationships/customXml" Target="../ink/ink221.xml"/><Relationship Id="rId50" Type="http://schemas.openxmlformats.org/officeDocument/2006/relationships/customXml" Target="../ink/ink222.xml"/><Relationship Id="rId55" Type="http://schemas.openxmlformats.org/officeDocument/2006/relationships/image" Target="../media/image264.emf"/><Relationship Id="rId63" Type="http://schemas.openxmlformats.org/officeDocument/2006/relationships/image" Target="../media/image268.emf"/><Relationship Id="rId68" Type="http://schemas.openxmlformats.org/officeDocument/2006/relationships/customXml" Target="../ink/ink231.xml"/><Relationship Id="rId76" Type="http://schemas.openxmlformats.org/officeDocument/2006/relationships/customXml" Target="../ink/ink235.xml"/><Relationship Id="rId7" Type="http://schemas.openxmlformats.org/officeDocument/2006/relationships/customXml" Target="../ink/ink201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5.emf"/><Relationship Id="rId29" Type="http://schemas.openxmlformats.org/officeDocument/2006/relationships/customXml" Target="../ink/ink212.xml"/><Relationship Id="rId11" Type="http://schemas.openxmlformats.org/officeDocument/2006/relationships/customXml" Target="../ink/ink203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6.xml"/><Relationship Id="rId40" Type="http://schemas.openxmlformats.org/officeDocument/2006/relationships/image" Target="../media/image257.emf"/><Relationship Id="rId45" Type="http://schemas.openxmlformats.org/officeDocument/2006/relationships/customXml" Target="../ink/ink220.xml"/><Relationship Id="rId53" Type="http://schemas.openxmlformats.org/officeDocument/2006/relationships/image" Target="../media/image263.emf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74" Type="http://schemas.openxmlformats.org/officeDocument/2006/relationships/customXml" Target="../ink/ink234.xml"/><Relationship Id="rId79" Type="http://schemas.openxmlformats.org/officeDocument/2006/relationships/image" Target="../media/image275.emf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61" Type="http://schemas.openxmlformats.org/officeDocument/2006/relationships/image" Target="../media/image267.emf"/><Relationship Id="rId10" Type="http://schemas.openxmlformats.org/officeDocument/2006/relationships/image" Target="../media/image242.emf"/><Relationship Id="rId19" Type="http://schemas.openxmlformats.org/officeDocument/2006/relationships/customXml" Target="../ink/ink207.xml"/><Relationship Id="rId31" Type="http://schemas.openxmlformats.org/officeDocument/2006/relationships/customXml" Target="../ink/ink213.xml"/><Relationship Id="rId44" Type="http://schemas.openxmlformats.org/officeDocument/2006/relationships/image" Target="../media/image259.emf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6.xml"/><Relationship Id="rId4" Type="http://schemas.openxmlformats.org/officeDocument/2006/relationships/image" Target="../media/image2390.emf"/><Relationship Id="rId9" Type="http://schemas.openxmlformats.org/officeDocument/2006/relationships/customXml" Target="../ink/ink202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1.xml"/><Relationship Id="rId30" Type="http://schemas.openxmlformats.org/officeDocument/2006/relationships/image" Target="../media/image252.emf"/><Relationship Id="rId35" Type="http://schemas.openxmlformats.org/officeDocument/2006/relationships/customXml" Target="../ink/ink215.xml"/><Relationship Id="rId43" Type="http://schemas.openxmlformats.org/officeDocument/2006/relationships/customXml" Target="../ink/ink219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3.xml"/><Relationship Id="rId3" Type="http://schemas.openxmlformats.org/officeDocument/2006/relationships/customXml" Target="../ink/ink199.xml"/><Relationship Id="rId12" Type="http://schemas.openxmlformats.org/officeDocument/2006/relationships/image" Target="../media/image243.emf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33" Type="http://schemas.openxmlformats.org/officeDocument/2006/relationships/customXml" Target="../ink/ink214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8.xml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image" Target="../media/image205.emf"/><Relationship Id="rId26" Type="http://schemas.openxmlformats.org/officeDocument/2006/relationships/image" Target="../media/image209.emf"/><Relationship Id="rId39" Type="http://schemas.openxmlformats.org/officeDocument/2006/relationships/customXml" Target="../ink/ink255.xml"/><Relationship Id="rId21" Type="http://schemas.openxmlformats.org/officeDocument/2006/relationships/customXml" Target="../ink/ink246.xml"/><Relationship Id="rId34" Type="http://schemas.openxmlformats.org/officeDocument/2006/relationships/image" Target="../media/image213.emf"/><Relationship Id="rId42" Type="http://schemas.openxmlformats.org/officeDocument/2006/relationships/image" Target="../media/image217.emf"/><Relationship Id="rId47" Type="http://schemas.openxmlformats.org/officeDocument/2006/relationships/customXml" Target="../ink/ink259.xml"/><Relationship Id="rId50" Type="http://schemas.openxmlformats.org/officeDocument/2006/relationships/image" Target="../media/image221.emf"/><Relationship Id="rId55" Type="http://schemas.openxmlformats.org/officeDocument/2006/relationships/customXml" Target="../ink/ink263.xml"/><Relationship Id="rId63" Type="http://schemas.openxmlformats.org/officeDocument/2006/relationships/customXml" Target="../ink/ink267.xml"/><Relationship Id="rId68" Type="http://schemas.openxmlformats.org/officeDocument/2006/relationships/image" Target="../media/image230.emf"/><Relationship Id="rId76" Type="http://schemas.openxmlformats.org/officeDocument/2006/relationships/image" Target="../media/image234.emf"/><Relationship Id="rId84" Type="http://schemas.openxmlformats.org/officeDocument/2006/relationships/image" Target="../media/image238.emf"/><Relationship Id="rId89" Type="http://schemas.openxmlformats.org/officeDocument/2006/relationships/customXml" Target="../ink/ink280.xml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4.emf"/><Relationship Id="rId29" Type="http://schemas.openxmlformats.org/officeDocument/2006/relationships/customXml" Target="../ink/ink250.xml"/><Relationship Id="rId11" Type="http://schemas.openxmlformats.org/officeDocument/2006/relationships/customXml" Target="../ink/ink241.xml"/><Relationship Id="rId24" Type="http://schemas.openxmlformats.org/officeDocument/2006/relationships/image" Target="../media/image208.emf"/><Relationship Id="rId32" Type="http://schemas.openxmlformats.org/officeDocument/2006/relationships/image" Target="../media/image212.emf"/><Relationship Id="rId37" Type="http://schemas.openxmlformats.org/officeDocument/2006/relationships/customXml" Target="../ink/ink254.xml"/><Relationship Id="rId40" Type="http://schemas.openxmlformats.org/officeDocument/2006/relationships/image" Target="../media/image216.emf"/><Relationship Id="rId45" Type="http://schemas.openxmlformats.org/officeDocument/2006/relationships/customXml" Target="../ink/ink258.xml"/><Relationship Id="rId53" Type="http://schemas.openxmlformats.org/officeDocument/2006/relationships/customXml" Target="../ink/ink262.xml"/><Relationship Id="rId58" Type="http://schemas.openxmlformats.org/officeDocument/2006/relationships/image" Target="../media/image225.emf"/><Relationship Id="rId66" Type="http://schemas.openxmlformats.org/officeDocument/2006/relationships/image" Target="../media/image229.emf"/><Relationship Id="rId74" Type="http://schemas.openxmlformats.org/officeDocument/2006/relationships/image" Target="../media/image233.emf"/><Relationship Id="rId79" Type="http://schemas.openxmlformats.org/officeDocument/2006/relationships/customXml" Target="../ink/ink275.xml"/><Relationship Id="rId87" Type="http://schemas.openxmlformats.org/officeDocument/2006/relationships/customXml" Target="../ink/ink279.xml"/><Relationship Id="rId5" Type="http://schemas.openxmlformats.org/officeDocument/2006/relationships/customXml" Target="../ink/ink238.xml"/><Relationship Id="rId61" Type="http://schemas.openxmlformats.org/officeDocument/2006/relationships/customXml" Target="../ink/ink266.xml"/><Relationship Id="rId82" Type="http://schemas.openxmlformats.org/officeDocument/2006/relationships/image" Target="../media/image237.emf"/><Relationship Id="rId90" Type="http://schemas.openxmlformats.org/officeDocument/2006/relationships/image" Target="../media/image241.emf"/><Relationship Id="rId19" Type="http://schemas.openxmlformats.org/officeDocument/2006/relationships/customXml" Target="../ink/ink245.xml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Relationship Id="rId27" Type="http://schemas.openxmlformats.org/officeDocument/2006/relationships/customXml" Target="../ink/ink249.xml"/><Relationship Id="rId30" Type="http://schemas.openxmlformats.org/officeDocument/2006/relationships/image" Target="../media/image211.emf"/><Relationship Id="rId35" Type="http://schemas.openxmlformats.org/officeDocument/2006/relationships/customXml" Target="../ink/ink253.xml"/><Relationship Id="rId43" Type="http://schemas.openxmlformats.org/officeDocument/2006/relationships/customXml" Target="../ink/ink257.xml"/><Relationship Id="rId48" Type="http://schemas.openxmlformats.org/officeDocument/2006/relationships/image" Target="../media/image220.emf"/><Relationship Id="rId56" Type="http://schemas.openxmlformats.org/officeDocument/2006/relationships/image" Target="../media/image224.emf"/><Relationship Id="rId64" Type="http://schemas.openxmlformats.org/officeDocument/2006/relationships/image" Target="../media/image228.emf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image" Target="../media/image200.emf"/><Relationship Id="rId51" Type="http://schemas.openxmlformats.org/officeDocument/2006/relationships/customXml" Target="../ink/ink261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8.xml"/><Relationship Id="rId93" Type="http://schemas.openxmlformats.org/officeDocument/2006/relationships/customXml" Target="../ink/ink282.xml"/><Relationship Id="rId3" Type="http://schemas.openxmlformats.org/officeDocument/2006/relationships/customXml" Target="../ink/ink237.xml"/><Relationship Id="rId12" Type="http://schemas.openxmlformats.org/officeDocument/2006/relationships/image" Target="../media/image202.emf"/><Relationship Id="rId17" Type="http://schemas.openxmlformats.org/officeDocument/2006/relationships/customXml" Target="../ink/ink244.xml"/><Relationship Id="rId25" Type="http://schemas.openxmlformats.org/officeDocument/2006/relationships/customXml" Target="../ink/ink248.xml"/><Relationship Id="rId33" Type="http://schemas.openxmlformats.org/officeDocument/2006/relationships/customXml" Target="../ink/ink252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image" Target="../media/image206.emf"/><Relationship Id="rId41" Type="http://schemas.openxmlformats.org/officeDocument/2006/relationships/customXml" Target="../ink/ink256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3.xml"/><Relationship Id="rId83" Type="http://schemas.openxmlformats.org/officeDocument/2006/relationships/customXml" Target="../ink/ink277.xml"/><Relationship Id="rId88" Type="http://schemas.openxmlformats.org/officeDocument/2006/relationships/image" Target="../media/image240.emf"/><Relationship Id="rId91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3.xml"/><Relationship Id="rId23" Type="http://schemas.openxmlformats.org/officeDocument/2006/relationships/customXml" Target="../ink/ink247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image" Target="../media/image201.emf"/><Relationship Id="rId31" Type="http://schemas.openxmlformats.org/officeDocument/2006/relationships/customXml" Target="../ink/ink251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35.emf"/><Relationship Id="rId81" Type="http://schemas.openxmlformats.org/officeDocument/2006/relationships/customXml" Target="../ink/ink276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22.PNG"/><Relationship Id="rId18" Type="http://schemas.openxmlformats.org/officeDocument/2006/relationships/image" Target="../media/image283.emf"/><Relationship Id="rId3" Type="http://schemas.openxmlformats.org/officeDocument/2006/relationships/customXml" Target="../ink/ink283.xml"/><Relationship Id="rId21" Type="http://schemas.openxmlformats.org/officeDocument/2006/relationships/image" Target="../media/image284.emf"/><Relationship Id="rId7" Type="http://schemas.openxmlformats.org/officeDocument/2006/relationships/customXml" Target="../ink/ink285.xml"/><Relationship Id="rId12" Type="http://schemas.openxmlformats.org/officeDocument/2006/relationships/image" Target="../media/image279.emf"/><Relationship Id="rId17" Type="http://schemas.openxmlformats.org/officeDocument/2006/relationships/customXml" Target="../ink/ink289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.PNG"/><Relationship Id="rId20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emf"/><Relationship Id="rId11" Type="http://schemas.openxmlformats.org/officeDocument/2006/relationships/customXml" Target="../ink/ink287.xml"/><Relationship Id="rId5" Type="http://schemas.openxmlformats.org/officeDocument/2006/relationships/customXml" Target="../ink/ink284.xml"/><Relationship Id="rId15" Type="http://schemas.openxmlformats.org/officeDocument/2006/relationships/image" Target="../media/image281.emf"/><Relationship Id="rId10" Type="http://schemas.openxmlformats.org/officeDocument/2006/relationships/image" Target="../media/image197.emf"/><Relationship Id="rId19" Type="http://schemas.openxmlformats.org/officeDocument/2006/relationships/image" Target="../media/image20.PNG"/><Relationship Id="rId4" Type="http://schemas.openxmlformats.org/officeDocument/2006/relationships/image" Target="../media/image190.emf"/><Relationship Id="rId9" Type="http://schemas.openxmlformats.org/officeDocument/2006/relationships/customXml" Target="../ink/ink286.xml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2.xml"/><Relationship Id="rId13" Type="http://schemas.openxmlformats.org/officeDocument/2006/relationships/image" Target="../media/image290.emf"/><Relationship Id="rId18" Type="http://schemas.openxmlformats.org/officeDocument/2006/relationships/customXml" Target="../ink/ink297.xml"/><Relationship Id="rId3" Type="http://schemas.openxmlformats.org/officeDocument/2006/relationships/image" Target="../media/image25.PNG"/><Relationship Id="rId7" Type="http://schemas.openxmlformats.org/officeDocument/2006/relationships/image" Target="../media/image810.emf"/><Relationship Id="rId12" Type="http://schemas.openxmlformats.org/officeDocument/2006/relationships/customXml" Target="../ink/ink294.xml"/><Relationship Id="rId17" Type="http://schemas.openxmlformats.org/officeDocument/2006/relationships/image" Target="../media/image291.emf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2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1.xml"/><Relationship Id="rId11" Type="http://schemas.openxmlformats.org/officeDocument/2006/relationships/image" Target="../media/image289.emf"/><Relationship Id="rId5" Type="http://schemas.openxmlformats.org/officeDocument/2006/relationships/image" Target="../media/image27.PNG"/><Relationship Id="rId15" Type="http://schemas.openxmlformats.org/officeDocument/2006/relationships/image" Target="../media/image326.emf"/><Relationship Id="rId10" Type="http://schemas.openxmlformats.org/officeDocument/2006/relationships/customXml" Target="../ink/ink293.xml"/><Relationship Id="rId19" Type="http://schemas.openxmlformats.org/officeDocument/2006/relationships/image" Target="../media/image292.emf"/><Relationship Id="rId4" Type="http://schemas.openxmlformats.org/officeDocument/2006/relationships/image" Target="../media/image26.PNG"/><Relationship Id="rId9" Type="http://schemas.openxmlformats.org/officeDocument/2006/relationships/image" Target="../media/image309.emf"/><Relationship Id="rId14" Type="http://schemas.openxmlformats.org/officeDocument/2006/relationships/customXml" Target="../ink/ink2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/camomilla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5.emf"/><Relationship Id="rId26" Type="http://schemas.openxmlformats.org/officeDocument/2006/relationships/image" Target="../media/image2890.emf"/><Relationship Id="rId39" Type="http://schemas.openxmlformats.org/officeDocument/2006/relationships/customXml" Target="../ink/ink310.xml"/><Relationship Id="rId21" Type="http://schemas.openxmlformats.org/officeDocument/2006/relationships/customXml" Target="../ink/ink301.xml"/><Relationship Id="rId34" Type="http://schemas.openxmlformats.org/officeDocument/2006/relationships/image" Target="../media/image293.emf"/><Relationship Id="rId42" Type="http://schemas.openxmlformats.org/officeDocument/2006/relationships/image" Target="../media/image333.emf"/><Relationship Id="rId47" Type="http://schemas.openxmlformats.org/officeDocument/2006/relationships/customXml" Target="../ink/ink314.xml"/><Relationship Id="rId50" Type="http://schemas.openxmlformats.org/officeDocument/2006/relationships/image" Target="../media/image337.emf"/><Relationship Id="rId55" Type="http://schemas.openxmlformats.org/officeDocument/2006/relationships/customXml" Target="../ink/ink318.xml"/><Relationship Id="rId63" Type="http://schemas.openxmlformats.org/officeDocument/2006/relationships/customXml" Target="../ink/ink322.xml"/><Relationship Id="rId68" Type="http://schemas.openxmlformats.org/officeDocument/2006/relationships/image" Target="../media/image299.emf"/><Relationship Id="rId76" Type="http://schemas.openxmlformats.org/officeDocument/2006/relationships/image" Target="../media/image303.emf"/><Relationship Id="rId71" Type="http://schemas.openxmlformats.org/officeDocument/2006/relationships/customXml" Target="../ink/ink326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260.emf"/><Relationship Id="rId29" Type="http://schemas.openxmlformats.org/officeDocument/2006/relationships/customXml" Target="../ink/ink305.xml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88.emf"/><Relationship Id="rId32" Type="http://schemas.openxmlformats.org/officeDocument/2006/relationships/image" Target="../media/image2920.emf"/><Relationship Id="rId37" Type="http://schemas.openxmlformats.org/officeDocument/2006/relationships/customXml" Target="../ink/ink309.xml"/><Relationship Id="rId40" Type="http://schemas.openxmlformats.org/officeDocument/2006/relationships/image" Target="../media/image332.emf"/><Relationship Id="rId45" Type="http://schemas.openxmlformats.org/officeDocument/2006/relationships/customXml" Target="../ink/ink313.xml"/><Relationship Id="rId53" Type="http://schemas.openxmlformats.org/officeDocument/2006/relationships/customXml" Target="../ink/ink317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30.xml"/><Relationship Id="rId23" Type="http://schemas.openxmlformats.org/officeDocument/2006/relationships/customXml" Target="../ink/ink302.xml"/><Relationship Id="rId28" Type="http://schemas.openxmlformats.org/officeDocument/2006/relationships/image" Target="../media/image2900.emf"/><Relationship Id="rId36" Type="http://schemas.openxmlformats.org/officeDocument/2006/relationships/image" Target="../media/image294.emf"/><Relationship Id="rId49" Type="http://schemas.openxmlformats.org/officeDocument/2006/relationships/customXml" Target="../ink/ink315.xml"/><Relationship Id="rId57" Type="http://schemas.openxmlformats.org/officeDocument/2006/relationships/customXml" Target="../ink/ink319.xml"/><Relationship Id="rId61" Type="http://schemas.openxmlformats.org/officeDocument/2006/relationships/customXml" Target="../ink/ink321.xml"/><Relationship Id="rId82" Type="http://schemas.openxmlformats.org/officeDocument/2006/relationships/image" Target="../media/image306.emf"/><Relationship Id="rId19" Type="http://schemas.openxmlformats.org/officeDocument/2006/relationships/customXml" Target="../ink/ink300.xml"/><Relationship Id="rId31" Type="http://schemas.openxmlformats.org/officeDocument/2006/relationships/customXml" Target="../ink/ink306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23.xml"/><Relationship Id="rId73" Type="http://schemas.openxmlformats.org/officeDocument/2006/relationships/customXml" Target="../ink/ink327.xml"/><Relationship Id="rId78" Type="http://schemas.openxmlformats.org/officeDocument/2006/relationships/image" Target="../media/image304.emf"/><Relationship Id="rId81" Type="http://schemas.openxmlformats.org/officeDocument/2006/relationships/customXml" Target="../ink/ink331.xml"/><Relationship Id="rId22" Type="http://schemas.openxmlformats.org/officeDocument/2006/relationships/image" Target="../media/image287.emf"/><Relationship Id="rId27" Type="http://schemas.openxmlformats.org/officeDocument/2006/relationships/customXml" Target="../ink/ink304.xml"/><Relationship Id="rId30" Type="http://schemas.openxmlformats.org/officeDocument/2006/relationships/image" Target="../media/image2910.emf"/><Relationship Id="rId35" Type="http://schemas.openxmlformats.org/officeDocument/2006/relationships/customXml" Target="../ink/ink308.xml"/><Relationship Id="rId43" Type="http://schemas.openxmlformats.org/officeDocument/2006/relationships/customXml" Target="../ink/ink312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25.xml"/><Relationship Id="rId77" Type="http://schemas.openxmlformats.org/officeDocument/2006/relationships/customXml" Target="../ink/ink329.xml"/><Relationship Id="rId51" Type="http://schemas.openxmlformats.org/officeDocument/2006/relationships/customXml" Target="../ink/ink316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8.xml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20.xml"/><Relationship Id="rId67" Type="http://schemas.openxmlformats.org/officeDocument/2006/relationships/customXml" Target="../ink/ink324.xml"/><Relationship Id="rId20" Type="http://schemas.openxmlformats.org/officeDocument/2006/relationships/image" Target="../media/image286.emf"/><Relationship Id="rId41" Type="http://schemas.openxmlformats.org/officeDocument/2006/relationships/customXml" Target="../ink/ink311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../media/image310.emf"/><Relationship Id="rId3" Type="http://schemas.openxmlformats.org/officeDocument/2006/relationships/image" Target="../media/image35.PNG"/><Relationship Id="rId7" Type="http://schemas.openxmlformats.org/officeDocument/2006/relationships/image" Target="../media/image282.emf"/><Relationship Id="rId12" Type="http://schemas.openxmlformats.org/officeDocument/2006/relationships/customXml" Target="../ink/ink336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3.xml"/><Relationship Id="rId11" Type="http://schemas.openxmlformats.org/officeDocument/2006/relationships/image" Target="../media/image308.emf"/><Relationship Id="rId5" Type="http://schemas.openxmlformats.org/officeDocument/2006/relationships/image" Target="../media/image280.emf"/><Relationship Id="rId10" Type="http://schemas.openxmlformats.org/officeDocument/2006/relationships/customXml" Target="../ink/ink335.xml"/><Relationship Id="rId4" Type="http://schemas.openxmlformats.org/officeDocument/2006/relationships/customXml" Target="../ink/ink332.xml"/><Relationship Id="rId9" Type="http://schemas.openxmlformats.org/officeDocument/2006/relationships/image" Target="../media/image307.emf"/><Relationship Id="rId14" Type="http://schemas.openxmlformats.org/officeDocument/2006/relationships/customXml" Target="../ink/ink3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42.xml"/><Relationship Id="rId18" Type="http://schemas.openxmlformats.org/officeDocument/2006/relationships/image" Target="../media/image3480.emf"/><Relationship Id="rId3" Type="http://schemas.openxmlformats.org/officeDocument/2006/relationships/image" Target="../media/image36.PNG"/><Relationship Id="rId7" Type="http://schemas.openxmlformats.org/officeDocument/2006/relationships/customXml" Target="../ink/ink339.xml"/><Relationship Id="rId12" Type="http://schemas.openxmlformats.org/officeDocument/2006/relationships/image" Target="../media/image3450.emf"/><Relationship Id="rId17" Type="http://schemas.openxmlformats.org/officeDocument/2006/relationships/customXml" Target="../ink/ink344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41.xml"/><Relationship Id="rId5" Type="http://schemas.openxmlformats.org/officeDocument/2006/relationships/customXml" Target="../ink/ink338.xml"/><Relationship Id="rId15" Type="http://schemas.openxmlformats.org/officeDocument/2006/relationships/customXml" Target="../ink/ink343.xml"/><Relationship Id="rId10" Type="http://schemas.openxmlformats.org/officeDocument/2006/relationships/image" Target="../media/image3440.emf"/><Relationship Id="rId4" Type="http://schemas.openxmlformats.org/officeDocument/2006/relationships/image" Target="../media/image37.PNG"/><Relationship Id="rId9" Type="http://schemas.openxmlformats.org/officeDocument/2006/relationships/customXml" Target="../ink/ink340.xml"/><Relationship Id="rId14" Type="http://schemas.openxmlformats.org/officeDocument/2006/relationships/image" Target="../media/image34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7.xml"/><Relationship Id="rId13" Type="http://schemas.openxmlformats.org/officeDocument/2006/relationships/image" Target="../media/image35600.emf"/><Relationship Id="rId18" Type="http://schemas.openxmlformats.org/officeDocument/2006/relationships/customXml" Target="../ink/ink352.xml"/><Relationship Id="rId3" Type="http://schemas.openxmlformats.org/officeDocument/2006/relationships/image" Target="../media/image49.PNG"/><Relationship Id="rId7" Type="http://schemas.openxmlformats.org/officeDocument/2006/relationships/image" Target="../media/image35300.emf"/><Relationship Id="rId12" Type="http://schemas.openxmlformats.org/officeDocument/2006/relationships/customXml" Target="../ink/ink349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51.xml"/><Relationship Id="rId16" Type="http://schemas.openxmlformats.org/officeDocument/2006/relationships/customXml" Target="../ink/ink3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6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11.emf"/><Relationship Id="rId10" Type="http://schemas.openxmlformats.org/officeDocument/2006/relationships/customXml" Target="../ink/ink348.xml"/><Relationship Id="rId19" Type="http://schemas.openxmlformats.org/officeDocument/2006/relationships/image" Target="../media/image35900.emf"/><Relationship Id="rId4" Type="http://schemas.openxmlformats.org/officeDocument/2006/relationships/customXml" Target="../ink/ink345.xml"/><Relationship Id="rId9" Type="http://schemas.openxmlformats.org/officeDocument/2006/relationships/image" Target="../media/image35400.emf"/><Relationship Id="rId14" Type="http://schemas.openxmlformats.org/officeDocument/2006/relationships/customXml" Target="../ink/ink35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5.xml"/><Relationship Id="rId26" Type="http://schemas.openxmlformats.org/officeDocument/2006/relationships/customXml" Target="../ink/ink357.xml"/><Relationship Id="rId39" Type="http://schemas.openxmlformats.org/officeDocument/2006/relationships/image" Target="../media/image3520.emf"/><Relationship Id="rId3" Type="http://schemas.openxmlformats.org/officeDocument/2006/relationships/image" Target="../media/image50.PNG"/><Relationship Id="rId34" Type="http://schemas.openxmlformats.org/officeDocument/2006/relationships/customXml" Target="../ink/ink361.xml"/><Relationship Id="rId7" Type="http://schemas.openxmlformats.org/officeDocument/2006/relationships/image" Target="../media/image362.emf"/><Relationship Id="rId25" Type="http://schemas.openxmlformats.org/officeDocument/2006/relationships/customXml" Target="../ink/ink356.xml"/><Relationship Id="rId33" Type="http://schemas.openxmlformats.org/officeDocument/2006/relationships/image" Target="../media/image3490.emf"/><Relationship Id="rId38" Type="http://schemas.openxmlformats.org/officeDocument/2006/relationships/customXml" Target="../ink/ink363.xml"/><Relationship Id="rId2" Type="http://schemas.openxmlformats.org/officeDocument/2006/relationships/notesSlide" Target="../notesSlides/notesSlide52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4.xml"/><Relationship Id="rId24" Type="http://schemas.openxmlformats.org/officeDocument/2006/relationships/image" Target="../media/image445.emf"/><Relationship Id="rId32" Type="http://schemas.openxmlformats.org/officeDocument/2006/relationships/customXml" Target="../ink/ink360.xml"/><Relationship Id="rId37" Type="http://schemas.openxmlformats.org/officeDocument/2006/relationships/image" Target="../media/image3510.emf"/><Relationship Id="rId40" Type="http://schemas.openxmlformats.org/officeDocument/2006/relationships/customXml" Target="../ink/ink364.xml"/><Relationship Id="rId5" Type="http://schemas.openxmlformats.org/officeDocument/2006/relationships/image" Target="../media/image361.emf"/><Relationship Id="rId28" Type="http://schemas.openxmlformats.org/officeDocument/2006/relationships/customXml" Target="../ink/ink358.xml"/><Relationship Id="rId36" Type="http://schemas.openxmlformats.org/officeDocument/2006/relationships/customXml" Target="../ink/ink362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53.xml"/><Relationship Id="rId27" Type="http://schemas.openxmlformats.org/officeDocument/2006/relationships/image" Target="../media/image446.emf"/><Relationship Id="rId30" Type="http://schemas.openxmlformats.org/officeDocument/2006/relationships/customXml" Target="../ink/ink359.xml"/><Relationship Id="rId35" Type="http://schemas.openxmlformats.org/officeDocument/2006/relationships/image" Target="../media/image350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3" Type="http://schemas.openxmlformats.org/officeDocument/2006/relationships/image" Target="../media/image20.PNG"/><Relationship Id="rId7" Type="http://schemas.openxmlformats.org/officeDocument/2006/relationships/customXml" Target="../ink/ink36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emf"/><Relationship Id="rId5" Type="http://schemas.openxmlformats.org/officeDocument/2006/relationships/customXml" Target="../ink/ink365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5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329.emf"/><Relationship Id="rId18" Type="http://schemas.openxmlformats.org/officeDocument/2006/relationships/customXml" Target="../ink/ink373.xml"/><Relationship Id="rId26" Type="http://schemas.openxmlformats.org/officeDocument/2006/relationships/customXml" Target="../ink/ink377.xml"/><Relationship Id="rId3" Type="http://schemas.openxmlformats.org/officeDocument/2006/relationships/image" Target="../media/image21.PNG"/><Relationship Id="rId21" Type="http://schemas.openxmlformats.org/officeDocument/2006/relationships/image" Target="../media/image383.emf"/><Relationship Id="rId7" Type="http://schemas.openxmlformats.org/officeDocument/2006/relationships/image" Target="../media/image325.emf"/><Relationship Id="rId12" Type="http://schemas.openxmlformats.org/officeDocument/2006/relationships/customXml" Target="../ink/ink370.xml"/><Relationship Id="rId17" Type="http://schemas.openxmlformats.org/officeDocument/2006/relationships/image" Target="../media/image331.emf"/><Relationship Id="rId25" Type="http://schemas.openxmlformats.org/officeDocument/2006/relationships/image" Target="../media/image345.emf"/><Relationship Id="rId33" Type="http://schemas.openxmlformats.org/officeDocument/2006/relationships/image" Target="../media/image349.emf"/><Relationship Id="rId2" Type="http://schemas.openxmlformats.org/officeDocument/2006/relationships/notesSlide" Target="../notesSlides/notesSlide61.xml"/><Relationship Id="rId16" Type="http://schemas.openxmlformats.org/officeDocument/2006/relationships/customXml" Target="../ink/ink372.xml"/><Relationship Id="rId20" Type="http://schemas.openxmlformats.org/officeDocument/2006/relationships/customXml" Target="../ink/ink374.xml"/><Relationship Id="rId29" Type="http://schemas.openxmlformats.org/officeDocument/2006/relationships/image" Target="../media/image34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7.xml"/><Relationship Id="rId11" Type="http://schemas.openxmlformats.org/officeDocument/2006/relationships/image" Target="../media/image328.emf"/><Relationship Id="rId24" Type="http://schemas.openxmlformats.org/officeDocument/2006/relationships/customXml" Target="../ink/ink376.xml"/><Relationship Id="rId32" Type="http://schemas.openxmlformats.org/officeDocument/2006/relationships/customXml" Target="../ink/ink380.xml"/><Relationship Id="rId5" Type="http://schemas.openxmlformats.org/officeDocument/2006/relationships/image" Target="../media/image23.PNG"/><Relationship Id="rId15" Type="http://schemas.openxmlformats.org/officeDocument/2006/relationships/image" Target="../media/image330.emf"/><Relationship Id="rId23" Type="http://schemas.openxmlformats.org/officeDocument/2006/relationships/image" Target="../media/image344.emf"/><Relationship Id="rId28" Type="http://schemas.openxmlformats.org/officeDocument/2006/relationships/customXml" Target="../ink/ink378.xml"/><Relationship Id="rId10" Type="http://schemas.openxmlformats.org/officeDocument/2006/relationships/customXml" Target="../ink/ink369.xml"/><Relationship Id="rId19" Type="http://schemas.openxmlformats.org/officeDocument/2006/relationships/image" Target="../media/image343.emf"/><Relationship Id="rId31" Type="http://schemas.openxmlformats.org/officeDocument/2006/relationships/image" Target="../media/image348.emf"/><Relationship Id="rId4" Type="http://schemas.openxmlformats.org/officeDocument/2006/relationships/image" Target="../media/image59.PNG"/><Relationship Id="rId9" Type="http://schemas.openxmlformats.org/officeDocument/2006/relationships/image" Target="../media/image327.emf"/><Relationship Id="rId14" Type="http://schemas.openxmlformats.org/officeDocument/2006/relationships/customXml" Target="../ink/ink371.xml"/><Relationship Id="rId22" Type="http://schemas.openxmlformats.org/officeDocument/2006/relationships/customXml" Target="../ink/ink375.xml"/><Relationship Id="rId27" Type="http://schemas.openxmlformats.org/officeDocument/2006/relationships/image" Target="../media/image346.emf"/><Relationship Id="rId30" Type="http://schemas.openxmlformats.org/officeDocument/2006/relationships/customXml" Target="../ink/ink37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3.xml"/><Relationship Id="rId13" Type="http://schemas.openxmlformats.org/officeDocument/2006/relationships/image" Target="../media/image395.emf"/><Relationship Id="rId3" Type="http://schemas.openxmlformats.org/officeDocument/2006/relationships/image" Target="../media/image25.PNG"/><Relationship Id="rId7" Type="http://schemas.openxmlformats.org/officeDocument/2006/relationships/image" Target="../media/image352.emf"/><Relationship Id="rId12" Type="http://schemas.openxmlformats.org/officeDocument/2006/relationships/customXml" Target="../ink/ink385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2.xml"/><Relationship Id="rId11" Type="http://schemas.openxmlformats.org/officeDocument/2006/relationships/image" Target="../media/image353.emf"/><Relationship Id="rId5" Type="http://schemas.openxmlformats.org/officeDocument/2006/relationships/image" Target="../media/image351.emf"/><Relationship Id="rId15" Type="http://schemas.openxmlformats.org/officeDocument/2006/relationships/image" Target="../media/image396.emf"/><Relationship Id="rId10" Type="http://schemas.openxmlformats.org/officeDocument/2006/relationships/customXml" Target="../ink/ink384.xml"/><Relationship Id="rId4" Type="http://schemas.openxmlformats.org/officeDocument/2006/relationships/customXml" Target="../ink/ink381.xml"/><Relationship Id="rId9" Type="http://schemas.openxmlformats.org/officeDocument/2006/relationships/image" Target="../media/image393.emf"/><Relationship Id="rId14" Type="http://schemas.openxmlformats.org/officeDocument/2006/relationships/customXml" Target="../ink/ink3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6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7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9.xml"/><Relationship Id="rId13" Type="http://schemas.openxmlformats.org/officeDocument/2006/relationships/image" Target="../media/image404.emf"/><Relationship Id="rId3" Type="http://schemas.openxmlformats.org/officeDocument/2006/relationships/image" Target="../media/image67.PNG"/><Relationship Id="rId7" Type="http://schemas.openxmlformats.org/officeDocument/2006/relationships/image" Target="../media/image401.emf"/><Relationship Id="rId12" Type="http://schemas.openxmlformats.org/officeDocument/2006/relationships/customXml" Target="../ink/ink39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8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0.xml"/><Relationship Id="rId4" Type="http://schemas.openxmlformats.org/officeDocument/2006/relationships/customXml" Target="../ink/ink387.xml"/><Relationship Id="rId9" Type="http://schemas.openxmlformats.org/officeDocument/2006/relationships/image" Target="../media/image40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4.xml"/><Relationship Id="rId3" Type="http://schemas.openxmlformats.org/officeDocument/2006/relationships/image" Target="../media/image69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3.xml"/><Relationship Id="rId11" Type="http://schemas.openxmlformats.org/officeDocument/2006/relationships/image" Target="../media/image411.emf"/><Relationship Id="rId5" Type="http://schemas.openxmlformats.org/officeDocument/2006/relationships/image" Target="../media/image312.emf"/><Relationship Id="rId10" Type="http://schemas.openxmlformats.org/officeDocument/2006/relationships/customXml" Target="../ink/ink395.xml"/><Relationship Id="rId4" Type="http://schemas.openxmlformats.org/officeDocument/2006/relationships/customXml" Target="../ink/ink392.xml"/><Relationship Id="rId9" Type="http://schemas.openxmlformats.org/officeDocument/2006/relationships/image" Target="../media/image313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400.xml"/><Relationship Id="rId3" Type="http://schemas.openxmlformats.org/officeDocument/2006/relationships/image" Target="../media/image314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7.xml"/><Relationship Id="rId11" Type="http://schemas.openxmlformats.org/officeDocument/2006/relationships/customXml" Target="../ink/ink399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396.xml"/><Relationship Id="rId9" Type="http://schemas.openxmlformats.org/officeDocument/2006/relationships/customXml" Target="../ink/ink398.xml"/><Relationship Id="rId14" Type="http://schemas.openxmlformats.org/officeDocument/2006/relationships/image" Target="../media/image41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1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8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customXml" Target="../ink/ink406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316.PNG"/><Relationship Id="rId21" Type="http://schemas.openxmlformats.org/officeDocument/2006/relationships/customXml" Target="../ink/ink410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08.xml"/><Relationship Id="rId25" Type="http://schemas.openxmlformats.org/officeDocument/2006/relationships/customXml" Target="../ink/ink412.xml"/><Relationship Id="rId33" Type="http://schemas.openxmlformats.org/officeDocument/2006/relationships/customXml" Target="../ink/ink416.xml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3.xml"/><Relationship Id="rId11" Type="http://schemas.openxmlformats.org/officeDocument/2006/relationships/customXml" Target="../ink/ink405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07.xml"/><Relationship Id="rId23" Type="http://schemas.openxmlformats.org/officeDocument/2006/relationships/customXml" Target="../ink/ink411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09.xml"/><Relationship Id="rId31" Type="http://schemas.openxmlformats.org/officeDocument/2006/relationships/customXml" Target="../ink/ink415.xml"/><Relationship Id="rId4" Type="http://schemas.openxmlformats.org/officeDocument/2006/relationships/customXml" Target="../ink/ink402.xml"/><Relationship Id="rId9" Type="http://schemas.openxmlformats.org/officeDocument/2006/relationships/customXml" Target="../ink/ink404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13.xml"/><Relationship Id="rId30" Type="http://schemas.openxmlformats.org/officeDocument/2006/relationships/image" Target="../media/image434.emf"/><Relationship Id="rId35" Type="http://schemas.openxmlformats.org/officeDocument/2006/relationships/customXml" Target="../ink/ink4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1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1.xml"/><Relationship Id="rId13" Type="http://schemas.openxmlformats.org/officeDocument/2006/relationships/customXml" Target="../ink/ink423.xml"/><Relationship Id="rId3" Type="http://schemas.openxmlformats.org/officeDocument/2006/relationships/image" Target="../media/image319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0.xml"/><Relationship Id="rId11" Type="http://schemas.openxmlformats.org/officeDocument/2006/relationships/customXml" Target="../ink/ink422.xml"/><Relationship Id="rId5" Type="http://schemas.openxmlformats.org/officeDocument/2006/relationships/image" Target="../media/image442.emf"/><Relationship Id="rId15" Type="http://schemas.openxmlformats.org/officeDocument/2006/relationships/customXml" Target="../ink/ink424.xml"/><Relationship Id="rId10" Type="http://schemas.openxmlformats.org/officeDocument/2006/relationships/image" Target="../media/image320.PNG"/><Relationship Id="rId4" Type="http://schemas.openxmlformats.org/officeDocument/2006/relationships/customXml" Target="../ink/ink419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7.xml"/><Relationship Id="rId3" Type="http://schemas.openxmlformats.org/officeDocument/2006/relationships/image" Target="../media/image25.PNG"/><Relationship Id="rId7" Type="http://schemas.openxmlformats.org/officeDocument/2006/relationships/image" Target="../media/image32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6.xml"/><Relationship Id="rId11" Type="http://schemas.openxmlformats.org/officeDocument/2006/relationships/image" Target="../media/image350.emf"/><Relationship Id="rId5" Type="http://schemas.openxmlformats.org/officeDocument/2006/relationships/image" Target="../media/image322.emf"/><Relationship Id="rId10" Type="http://schemas.openxmlformats.org/officeDocument/2006/relationships/customXml" Target="../ink/ink428.xml"/><Relationship Id="rId4" Type="http://schemas.openxmlformats.org/officeDocument/2006/relationships/customXml" Target="../ink/ink425.xml"/><Relationship Id="rId9" Type="http://schemas.openxmlformats.org/officeDocument/2006/relationships/image" Target="../media/image324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1.xml"/><Relationship Id="rId3" Type="http://schemas.openxmlformats.org/officeDocument/2006/relationships/image" Target="../media/image351.PNG"/><Relationship Id="rId7" Type="http://schemas.openxmlformats.org/officeDocument/2006/relationships/image" Target="../media/image3890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0.xml"/><Relationship Id="rId5" Type="http://schemas.openxmlformats.org/officeDocument/2006/relationships/image" Target="../media/image3720.emf"/><Relationship Id="rId4" Type="http://schemas.openxmlformats.org/officeDocument/2006/relationships/customXml" Target="../ink/ink429.xml"/><Relationship Id="rId9" Type="http://schemas.openxmlformats.org/officeDocument/2006/relationships/image" Target="../media/image3900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0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99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7.xml"/><Relationship Id="rId5" Type="http://schemas.openxmlformats.org/officeDocument/2006/relationships/image" Target="../media/image354.emf"/><Relationship Id="rId4" Type="http://schemas.openxmlformats.org/officeDocument/2006/relationships/customXml" Target="../ink/ink43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customXml" Target="../ink/ink442.xml"/><Relationship Id="rId3" Type="http://schemas.openxmlformats.org/officeDocument/2006/relationships/image" Target="../media/image359.PNG"/><Relationship Id="rId7" Type="http://schemas.openxmlformats.org/officeDocument/2006/relationships/image" Target="../media/image360.emf"/><Relationship Id="rId12" Type="http://schemas.openxmlformats.org/officeDocument/2006/relationships/image" Target="../media/image371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9.xml"/><Relationship Id="rId11" Type="http://schemas.openxmlformats.org/officeDocument/2006/relationships/customXml" Target="../ink/ink441.xml"/><Relationship Id="rId5" Type="http://schemas.openxmlformats.org/officeDocument/2006/relationships/image" Target="../media/image3540.emf"/><Relationship Id="rId10" Type="http://schemas.openxmlformats.org/officeDocument/2006/relationships/image" Target="../media/image366.emf"/><Relationship Id="rId4" Type="http://schemas.openxmlformats.org/officeDocument/2006/relationships/customXml" Target="../ink/ink438.xml"/><Relationship Id="rId9" Type="http://schemas.openxmlformats.org/officeDocument/2006/relationships/customXml" Target="../ink/ink440.xml"/><Relationship Id="rId14" Type="http://schemas.openxmlformats.org/officeDocument/2006/relationships/image" Target="../media/image372.emf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2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0" Type="http://schemas.openxmlformats.org/officeDocument/2006/relationships/image" Target="../media/image10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59" Type="http://schemas.openxmlformats.org/officeDocument/2006/relationships/image" Target="../media/image33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9.png"/><Relationship Id="rId57" Type="http://schemas.openxmlformats.org/officeDocument/2006/relationships/image" Target="../media/image11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3" Type="http://schemas.openxmlformats.org/officeDocument/2006/relationships/image" Target="../media/image362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4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46.xml"/><Relationship Id="rId4" Type="http://schemas.openxmlformats.org/officeDocument/2006/relationships/customXml" Target="../ink/ink443.xml"/><Relationship Id="rId9" Type="http://schemas.openxmlformats.org/officeDocument/2006/relationships/image" Target="../media/image3650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9.xml"/><Relationship Id="rId13" Type="http://schemas.openxmlformats.org/officeDocument/2006/relationships/image" Target="../media/image420.emf"/><Relationship Id="rId3" Type="http://schemas.openxmlformats.org/officeDocument/2006/relationships/image" Target="../media/image363.PNG"/><Relationship Id="rId7" Type="http://schemas.openxmlformats.org/officeDocument/2006/relationships/image" Target="../media/image4010.emf"/><Relationship Id="rId12" Type="http://schemas.openxmlformats.org/officeDocument/2006/relationships/customXml" Target="../ink/ink451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85.xml"/><Relationship Id="rId16" Type="http://schemas.openxmlformats.org/officeDocument/2006/relationships/customXml" Target="../ink/ink45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8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0.xml"/><Relationship Id="rId4" Type="http://schemas.openxmlformats.org/officeDocument/2006/relationships/customXml" Target="../ink/ink447.xml"/><Relationship Id="rId9" Type="http://schemas.openxmlformats.org/officeDocument/2006/relationships/image" Target="../media/image405.emf"/><Relationship Id="rId14" Type="http://schemas.openxmlformats.org/officeDocument/2006/relationships/customXml" Target="../ink/ink45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57.xml"/><Relationship Id="rId18" Type="http://schemas.openxmlformats.org/officeDocument/2006/relationships/image" Target="../media/image3360.emf"/><Relationship Id="rId3" Type="http://schemas.openxmlformats.org/officeDocument/2006/relationships/image" Target="../media/image364.PNG"/><Relationship Id="rId12" Type="http://schemas.openxmlformats.org/officeDocument/2006/relationships/image" Target="../media/image4350.emf"/><Relationship Id="rId17" Type="http://schemas.openxmlformats.org/officeDocument/2006/relationships/customXml" Target="../ink/ink459.xml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56.xml"/><Relationship Id="rId5" Type="http://schemas.openxmlformats.org/officeDocument/2006/relationships/customXml" Target="../ink/ink454.xml"/><Relationship Id="rId15" Type="http://schemas.openxmlformats.org/officeDocument/2006/relationships/customXml" Target="../ink/ink458.xml"/><Relationship Id="rId10" Type="http://schemas.openxmlformats.org/officeDocument/2006/relationships/image" Target="../media/image4340.emf"/><Relationship Id="rId4" Type="http://schemas.openxmlformats.org/officeDocument/2006/relationships/image" Target="../media/image365.PNG"/><Relationship Id="rId9" Type="http://schemas.openxmlformats.org/officeDocument/2006/relationships/customXml" Target="../ink/ink455.xml"/><Relationship Id="rId14" Type="http://schemas.openxmlformats.org/officeDocument/2006/relationships/image" Target="../media/image4360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2.xml"/><Relationship Id="rId13" Type="http://schemas.openxmlformats.org/officeDocument/2006/relationships/image" Target="../media/image407.emf"/><Relationship Id="rId3" Type="http://schemas.openxmlformats.org/officeDocument/2006/relationships/image" Target="../media/image366.PNG"/><Relationship Id="rId7" Type="http://schemas.openxmlformats.org/officeDocument/2006/relationships/image" Target="../media/image397.emf"/><Relationship Id="rId12" Type="http://schemas.openxmlformats.org/officeDocument/2006/relationships/customXml" Target="../ink/ink464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1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3.xml"/><Relationship Id="rId4" Type="http://schemas.openxmlformats.org/officeDocument/2006/relationships/customXml" Target="../ink/ink460.xml"/><Relationship Id="rId9" Type="http://schemas.openxmlformats.org/officeDocument/2006/relationships/image" Target="../media/image398.emf"/><Relationship Id="rId14" Type="http://schemas.openxmlformats.org/officeDocument/2006/relationships/customXml" Target="../ink/ink46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13" Type="http://schemas.openxmlformats.org/officeDocument/2006/relationships/customXml" Target="../ink/ink471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" Type="http://schemas.openxmlformats.org/officeDocument/2006/relationships/customXml" Target="../ink/ink466.xml"/><Relationship Id="rId21" Type="http://schemas.openxmlformats.org/officeDocument/2006/relationships/customXml" Target="../ink/ink475.xml"/><Relationship Id="rId34" Type="http://schemas.openxmlformats.org/officeDocument/2006/relationships/image" Target="../media/image458.emf"/><Relationship Id="rId7" Type="http://schemas.openxmlformats.org/officeDocument/2006/relationships/customXml" Target="../ink/ink468.xml"/><Relationship Id="rId12" Type="http://schemas.openxmlformats.org/officeDocument/2006/relationships/image" Target="../media/image423.emf"/><Relationship Id="rId17" Type="http://schemas.openxmlformats.org/officeDocument/2006/relationships/customXml" Target="../ink/ink473.xml"/><Relationship Id="rId25" Type="http://schemas.openxmlformats.org/officeDocument/2006/relationships/customXml" Target="../ink/ink477.xml"/><Relationship Id="rId33" Type="http://schemas.openxmlformats.org/officeDocument/2006/relationships/customXml" Target="../ink/ink481.xml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441.emf"/><Relationship Id="rId20" Type="http://schemas.openxmlformats.org/officeDocument/2006/relationships/image" Target="../media/image451.emf"/><Relationship Id="rId29" Type="http://schemas.openxmlformats.org/officeDocument/2006/relationships/customXml" Target="../ink/ink4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1.emf"/><Relationship Id="rId11" Type="http://schemas.openxmlformats.org/officeDocument/2006/relationships/customXml" Target="../ink/ink470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5" Type="http://schemas.openxmlformats.org/officeDocument/2006/relationships/customXml" Target="../ink/ink467.xml"/><Relationship Id="rId15" Type="http://schemas.openxmlformats.org/officeDocument/2006/relationships/customXml" Target="../ink/ink472.xml"/><Relationship Id="rId23" Type="http://schemas.openxmlformats.org/officeDocument/2006/relationships/customXml" Target="../ink/ink476.xml"/><Relationship Id="rId28" Type="http://schemas.openxmlformats.org/officeDocument/2006/relationships/image" Target="../media/image455.emf"/><Relationship Id="rId10" Type="http://schemas.openxmlformats.org/officeDocument/2006/relationships/image" Target="../media/image418.emf"/><Relationship Id="rId19" Type="http://schemas.openxmlformats.org/officeDocument/2006/relationships/customXml" Target="../ink/ink474.xml"/><Relationship Id="rId31" Type="http://schemas.openxmlformats.org/officeDocument/2006/relationships/customXml" Target="../ink/ink480.xml"/><Relationship Id="rId4" Type="http://schemas.openxmlformats.org/officeDocument/2006/relationships/image" Target="../media/image2770.emf"/><Relationship Id="rId9" Type="http://schemas.openxmlformats.org/officeDocument/2006/relationships/customXml" Target="../ink/ink469.xml"/><Relationship Id="rId14" Type="http://schemas.openxmlformats.org/officeDocument/2006/relationships/image" Target="../media/image438.emf"/><Relationship Id="rId22" Type="http://schemas.openxmlformats.org/officeDocument/2006/relationships/image" Target="../media/image452.emf"/><Relationship Id="rId27" Type="http://schemas.openxmlformats.org/officeDocument/2006/relationships/customXml" Target="../ink/ink478.xml"/><Relationship Id="rId30" Type="http://schemas.openxmlformats.org/officeDocument/2006/relationships/image" Target="../media/image4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10" name="Rettangolo 23">
            <a:hlinkClick r:id="rId3"/>
          </p:cNvPr>
          <p:cNvSpPr/>
          <p:nvPr/>
        </p:nvSpPr>
        <p:spPr>
          <a:xfrm>
            <a:off x="1421817" y="5225559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4"/>
              </a:rPr>
              <a:t>http:</a:t>
            </a:r>
            <a:r>
              <a:rPr lang="en-US" sz="3200" i="0" dirty="0">
                <a:hlinkClick r:id="rId4"/>
              </a:rPr>
              <a:t>//</a:t>
            </a:r>
            <a:r>
              <a:rPr lang="it-IT" sz="3200" i="0" dirty="0">
                <a:hlinkClick r:id="rId4"/>
              </a:rPr>
              <a:t>github.com/SuperV12</a:t>
            </a:r>
            <a:r>
              <a:rPr lang="it-IT" sz="3200" b="0" i="0" dirty="0">
                <a:hlinkClick r:id="rId4"/>
              </a:rPr>
              <a:t>3</a:t>
            </a:r>
            <a:r>
              <a:rPr lang="it-IT" sz="3200" i="0" dirty="0">
                <a:hlinkClick r:id="rId4"/>
              </a:rPr>
              <a:t>4/meetingcpp2016</a:t>
            </a:r>
            <a:endParaRPr lang="en-US" sz="3200" i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8569" y="4323851"/>
            <a:ext cx="9801862" cy="484268"/>
            <a:chOff x="1596388" y="3714251"/>
            <a:chExt cx="9801862" cy="4842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488" y="3719470"/>
              <a:ext cx="2585762" cy="4738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282" y="3725411"/>
              <a:ext cx="2309743" cy="4619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3520" b="12001"/>
            <a:stretch/>
          </p:blipFill>
          <p:spPr>
            <a:xfrm>
              <a:off x="1596388" y="3714251"/>
              <a:ext cx="3567431" cy="484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(2)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Find an alternative to deferred functions.</a:t>
            </a:r>
          </a:p>
          <a:p>
            <a:pPr lvl="1" algn="just"/>
            <a:r>
              <a:rPr lang="en-US" dirty="0"/>
              <a:t>Avoid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::function</a:t>
            </a:r>
            <a:r>
              <a:rPr lang="en-US" dirty="0"/>
              <a:t> overhead.</a:t>
            </a:r>
          </a:p>
          <a:p>
            <a:pPr lvl="1" algn="just"/>
            <a:r>
              <a:rPr lang="en-US" dirty="0"/>
              <a:t>Proxy object + command queues?</a:t>
            </a:r>
          </a:p>
          <a:p>
            <a:pPr lvl="1" algn="just"/>
            <a:r>
              <a:rPr lang="en-US" dirty="0"/>
              <a:t>Move-only SBO functions?</a:t>
            </a:r>
          </a:p>
          <a:p>
            <a:pPr algn="just"/>
            <a:r>
              <a:rPr lang="en-US" dirty="0"/>
              <a:t>Generic “settings/signature” library.</a:t>
            </a:r>
          </a:p>
          <a:p>
            <a:pPr lvl="1" algn="just"/>
            <a:r>
              <a:rPr lang="en-US" dirty="0"/>
              <a:t>Define “settings” schemas at compile-time.</a:t>
            </a:r>
          </a:p>
          <a:p>
            <a:pPr lvl="1" algn="just"/>
            <a:r>
              <a:rPr lang="en-US" dirty="0"/>
              <a:t>Focus on constraints and composability.</a:t>
            </a:r>
          </a:p>
          <a:p>
            <a:pPr lvl="1" algn="just"/>
            <a:r>
              <a:rPr lang="en-US" dirty="0"/>
              <a:t>Statically verify settings with nice error messages.</a:t>
            </a:r>
          </a:p>
          <a:p>
            <a:pPr algn="just"/>
            <a:r>
              <a:rPr lang="en-US" dirty="0"/>
              <a:t>Allow the refresh step to be customized.</a:t>
            </a:r>
          </a:p>
          <a:p>
            <a:pPr lvl="1" algn="just"/>
            <a:r>
              <a:rPr lang="en-US" dirty="0"/>
              <a:t>Subscribe/unsubscribe callbacks.</a:t>
            </a:r>
          </a:p>
          <a:p>
            <a:pPr lvl="1" algn="just"/>
            <a:r>
              <a:rPr lang="en-US" dirty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(3)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Allow multiple separate system execution steps.</a:t>
            </a:r>
          </a:p>
          <a:p>
            <a:pPr lvl="1" algn="just"/>
            <a:r>
              <a:rPr lang="en-US" dirty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it-IT" sz="6000" b="1" dirty="0" err="1"/>
              <a:t>Questions</a:t>
            </a:r>
            <a:r>
              <a:rPr lang="it-IT" sz="6000" b="1" dirty="0"/>
              <a:t>?</a:t>
            </a:r>
          </a:p>
          <a:p>
            <a:pPr marL="0" indent="0" algn="ctr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vromeo5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@bloomberg.net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http://github.com/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SuperV1234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/>
          </a:p>
          <a:p>
            <a:pPr marL="0" indent="0" algn="ctr">
              <a:buNone/>
            </a:pPr>
            <a:r>
              <a:rPr lang="it-IT" sz="6000" dirty="0" err="1"/>
              <a:t>Thank</a:t>
            </a:r>
            <a:r>
              <a:rPr lang="it-IT" sz="6000" dirty="0"/>
              <a:t> </a:t>
            </a:r>
            <a:r>
              <a:rPr lang="it-IT" sz="6000" dirty="0" err="1"/>
              <a:t>you</a:t>
            </a:r>
            <a:r>
              <a:rPr lang="it-IT" sz="6000" dirty="0"/>
              <a:t> for </a:t>
            </a:r>
            <a:r>
              <a:rPr lang="it-IT" sz="6000" dirty="0" err="1"/>
              <a:t>attending</a:t>
            </a:r>
            <a:r>
              <a:rPr lang="it-IT" sz="6000" dirty="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1845734" y="552148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642534" y="577011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b="1" dirty="0"/>
              <a:t>ID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(</a:t>
            </a:r>
            <a:r>
              <a:rPr lang="it-IT" dirty="0" err="1"/>
              <a:t>logicless</a:t>
            </a:r>
            <a:r>
              <a:rPr lang="it-IT" dirty="0"/>
              <a:t>).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systems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friendly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Minimal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runtime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overhead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Great </a:t>
            </a:r>
            <a:r>
              <a:rPr lang="it-IT" b="1" dirty="0" err="1">
                <a:solidFill>
                  <a:srgbClr val="00B050"/>
                </a:solidFill>
              </a:rPr>
              <a:t>flexibility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58791" y="1461562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1712" y="1329442"/>
                <a:ext cx="358299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- </a:t>
            </a:r>
            <a:r>
              <a:rPr lang="it-IT" b="1" dirty="0" err="1"/>
              <a:t>one</a:t>
            </a:r>
            <a:r>
              <a:rPr lang="it-IT" b="1" dirty="0"/>
              <a:t> array per </a:t>
            </a:r>
            <a:r>
              <a:rPr lang="it-IT" b="1" dirty="0" err="1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Suitable</a:t>
            </a:r>
            <a:r>
              <a:rPr lang="it-IT" dirty="0">
                <a:solidFill>
                  <a:srgbClr val="00B050"/>
                </a:solidFill>
              </a:rPr>
              <a:t> for </a:t>
            </a:r>
            <a:r>
              <a:rPr lang="it-IT" b="1" dirty="0" err="1">
                <a:solidFill>
                  <a:srgbClr val="00B050"/>
                </a:solidFill>
              </a:rPr>
              <a:t>most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projects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Easy to </a:t>
            </a:r>
            <a:r>
              <a:rPr lang="it-IT" b="1" dirty="0" err="1">
                <a:solidFill>
                  <a:srgbClr val="00B050"/>
                </a:solidFill>
              </a:rPr>
              <a:t>add</a:t>
            </a:r>
            <a:r>
              <a:rPr lang="it-IT" dirty="0">
                <a:solidFill>
                  <a:srgbClr val="00B050"/>
                </a:solidFill>
              </a:rPr>
              <a:t>/</a:t>
            </a:r>
            <a:r>
              <a:rPr lang="it-IT" b="1" dirty="0" err="1">
                <a:solidFill>
                  <a:srgbClr val="00B050"/>
                </a:solidFill>
              </a:rPr>
              <a:t>remove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components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at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runtime</a:t>
            </a:r>
            <a:r>
              <a:rPr lang="it-IT" dirty="0">
                <a:solidFill>
                  <a:srgbClr val="00B050"/>
                </a:solidFill>
              </a:rPr>
              <a:t>.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FF0000"/>
                </a:solidFill>
              </a:rPr>
              <a:t>Can be «</a:t>
            </a:r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friendlier</a:t>
            </a:r>
            <a:r>
              <a:rPr lang="it-IT" b="1" dirty="0">
                <a:solidFill>
                  <a:srgbClr val="FF0000"/>
                </a:solidFill>
              </a:rPr>
              <a:t>»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Wasteful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</a:t>
            </a:r>
            <a:r>
              <a:rPr lang="it-IT" dirty="0" err="1">
                <a:solidFill>
                  <a:srgbClr val="FF0000"/>
                </a:solidFill>
              </a:rPr>
              <a:t>memory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– </a:t>
            </a:r>
            <a:r>
              <a:rPr lang="it-IT" b="1" dirty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friendlier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Minimizes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memory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waste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>
                <a:solidFill>
                  <a:srgbClr val="FF0000"/>
                </a:solidFill>
              </a:rPr>
              <a:t>Requires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indexing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tables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deal with component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addition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b="1" dirty="0" err="1">
                <a:solidFill>
                  <a:srgbClr val="FF0000"/>
                </a:solidFill>
              </a:rPr>
              <a:t>keep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track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free «</a:t>
            </a:r>
            <a:r>
              <a:rPr lang="it-IT" dirty="0" err="1">
                <a:solidFill>
                  <a:srgbClr val="FF0000"/>
                </a:solidFill>
              </a:rPr>
              <a:t>slots</a:t>
            </a:r>
            <a:r>
              <a:rPr lang="it-IT" dirty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b="1" dirty="0"/>
              <a:t>ECST </a:t>
            </a:r>
            <a:r>
              <a:rPr lang="en-US" dirty="0"/>
              <a:t>in a nutshell</a:t>
            </a:r>
            <a:endParaRPr lang="en-US" b="1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38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talk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/>
              <a:t>“Entity-component-system” </a:t>
            </a:r>
            <a:r>
              <a:rPr lang="en-US" dirty="0"/>
              <a:t>pattern in general.</a:t>
            </a:r>
          </a:p>
          <a:p>
            <a:r>
              <a:rPr lang="en-US" dirty="0"/>
              <a:t>Overview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Design and core values.</a:t>
            </a:r>
          </a:p>
          <a:p>
            <a:pPr lvl="1"/>
            <a:r>
              <a:rPr lang="en-US" dirty="0"/>
              <a:t>Features/limitations.</a:t>
            </a:r>
          </a:p>
          <a:p>
            <a:r>
              <a:rPr lang="en-US" dirty="0"/>
              <a:t>Complete usage example.</a:t>
            </a:r>
          </a:p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Future ideas.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basics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r>
              <a:rPr lang="en-US" dirty="0"/>
              <a:t>Given some </a:t>
            </a:r>
            <a:r>
              <a:rPr lang="en-US" b="1" dirty="0"/>
              <a:t>component</a:t>
            </a:r>
            <a:r>
              <a:rPr lang="en-US" dirty="0"/>
              <a:t> and </a:t>
            </a:r>
            <a:r>
              <a:rPr lang="en-US" b="1" dirty="0"/>
              <a:t>system</a:t>
            </a:r>
            <a:r>
              <a:rPr lang="en-US" dirty="0"/>
              <a:t> types…</a:t>
            </a:r>
          </a:p>
          <a:p>
            <a:r>
              <a:rPr lang="en-US" dirty="0"/>
              <a:t>ECST allows users to </a:t>
            </a:r>
            <a:r>
              <a:rPr lang="en-US" b="1" dirty="0"/>
              <a:t>declaratively</a:t>
            </a:r>
            <a:r>
              <a:rPr lang="en-US" dirty="0"/>
              <a:t> define at </a:t>
            </a:r>
            <a:r>
              <a:rPr lang="en-US" b="1" dirty="0"/>
              <a:t>compile-time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Component storage layouts.</a:t>
            </a:r>
          </a:p>
          <a:p>
            <a:pPr lvl="2"/>
            <a:r>
              <a:rPr lang="en-US" dirty="0"/>
              <a:t>Used to leverage cache and easily play around with</a:t>
            </a:r>
            <a:r>
              <a:rPr lang="en-US" i="1" dirty="0"/>
              <a:t> SOA</a:t>
            </a:r>
            <a:r>
              <a:rPr lang="en-US" dirty="0"/>
              <a:t>/</a:t>
            </a:r>
            <a:r>
              <a:rPr lang="en-US" i="1" dirty="0"/>
              <a:t>AOS</a:t>
            </a:r>
            <a:r>
              <a:rPr lang="en-US" dirty="0"/>
              <a:t> layouts.</a:t>
            </a:r>
          </a:p>
          <a:p>
            <a:pPr lvl="1"/>
            <a:r>
              <a:rPr lang="en-US" b="1" dirty="0"/>
              <a:t>Relationships/dependencies between systems.</a:t>
            </a:r>
          </a:p>
          <a:p>
            <a:pPr lvl="2"/>
            <a:r>
              <a:rPr lang="en-US" dirty="0"/>
              <a:t>Used to automatically parallelize system execution.</a:t>
            </a:r>
          </a:p>
          <a:p>
            <a:pPr lvl="1"/>
            <a:r>
              <a:rPr lang="en-US" b="1" dirty="0"/>
              <a:t>Parallelism strategies.</a:t>
            </a:r>
          </a:p>
          <a:p>
            <a:pPr lvl="2"/>
            <a:r>
              <a:rPr lang="en-US" dirty="0"/>
              <a:t>System-specific parallelization choices. </a:t>
            </a:r>
            <a:r>
              <a:rPr lang="en-US" i="1" dirty="0"/>
              <a:t>(e.g. split system </a:t>
            </a:r>
            <a:r>
              <a:rPr lang="en-US" b="1" i="1" dirty="0"/>
              <a:t>S0</a:t>
            </a:r>
            <a:r>
              <a:rPr lang="en-US" i="1" dirty="0"/>
              <a:t> in 4 sub-tasks)</a:t>
            </a:r>
            <a:endParaRPr lang="en-US" dirty="0"/>
          </a:p>
          <a:p>
            <a:pPr lvl="1"/>
            <a:r>
              <a:rPr lang="en-US" b="1" dirty="0"/>
              <a:t>Application-wide settings.</a:t>
            </a:r>
          </a:p>
          <a:p>
            <a:pPr lvl="2"/>
            <a:r>
              <a:rPr lang="en-US" i="1" dirty="0"/>
              <a:t>(e.g. fixed entity limit VS dynamic entity limit)</a:t>
            </a:r>
            <a:endParaRPr lang="en-US" b="1" i="1" dirty="0"/>
          </a:p>
          <a:p>
            <a:r>
              <a:rPr lang="en-US" dirty="0"/>
              <a:t>Application logic is </a:t>
            </a:r>
            <a:r>
              <a:rPr lang="en-US" b="1" dirty="0"/>
              <a:t>completely independent</a:t>
            </a:r>
            <a:r>
              <a:rPr lang="en-US" dirty="0"/>
              <a:t> from the choices above.</a:t>
            </a:r>
            <a:endParaRPr lang="en-US" b="1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4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declarative settings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4377267" cy="4725697"/>
          </a:xfrm>
        </p:spPr>
        <p:txBody>
          <a:bodyPr>
            <a:normAutofit/>
          </a:bodyPr>
          <a:lstStyle/>
          <a:p>
            <a:r>
              <a:rPr lang="en-US" dirty="0"/>
              <a:t>Compile-time data structure: </a:t>
            </a:r>
            <a:r>
              <a:rPr lang="en-US" b="1" dirty="0"/>
              <a:t>option maps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Made easy thanks to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!</a:t>
            </a:r>
          </a:p>
          <a:p>
            <a:r>
              <a:rPr lang="en-US" dirty="0"/>
              <a:t>User syntax: </a:t>
            </a:r>
            <a:r>
              <a:rPr lang="en-US" b="1" dirty="0"/>
              <a:t>fluent method chaining.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1397959"/>
            <a:ext cx="5278735" cy="2102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3932765"/>
            <a:ext cx="5665054" cy="17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2336693" y="1320667"/>
              <a:ext cx="2675880" cy="12027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933" y="1250827"/>
                <a:ext cx="272196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4843013" y="1219147"/>
              <a:ext cx="2726640" cy="305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3933" y="1188547"/>
                <a:ext cx="27648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7450493" y="1354507"/>
              <a:ext cx="389880" cy="3052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1053" y="1335427"/>
                <a:ext cx="433800" cy="3434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/>
          <p:cNvSpPr txBox="1"/>
          <p:nvPr/>
        </p:nvSpPr>
        <p:spPr>
          <a:xfrm>
            <a:off x="6671973" y="1778374"/>
            <a:ext cx="5105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C++ classes.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concepts to satisfy.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ECST-specific classes to derive from.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978507" y="1320667"/>
            <a:ext cx="6320889" cy="2515381"/>
            <a:chOff x="4978507" y="1320667"/>
            <a:chExt cx="6320889" cy="25153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/>
                <p14:cNvContentPartPr/>
                <p14:nvPr/>
              </p14:nvContentPartPr>
              <p14:xfrm>
                <a:off x="4978507" y="1320667"/>
                <a:ext cx="2574000" cy="12027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59067" y="1299787"/>
                  <a:ext cx="2607120" cy="12488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7606910" y="2266388"/>
              <a:ext cx="369248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Wrappers around types that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can be used as values.</a:t>
              </a:r>
            </a:p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Equivalent to: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boost::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hana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type_c</a:t>
              </a:r>
              <a:endParaRPr lang="it-IT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65247" y="2392516"/>
            <a:ext cx="9311970" cy="2045866"/>
            <a:chOff x="2465247" y="2392516"/>
            <a:chExt cx="9311970" cy="20458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0" name="Ink 39"/>
                <p14:cNvContentPartPr/>
                <p14:nvPr/>
              </p14:nvContentPartPr>
              <p14:xfrm>
                <a:off x="2465247" y="2392516"/>
                <a:ext cx="4891027" cy="738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44727" y="2342500"/>
                  <a:ext cx="4930628" cy="80780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835" y="3301841"/>
              <a:ext cx="6293382" cy="113654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2162880" y="2533910"/>
            <a:ext cx="9924930" cy="1651204"/>
            <a:chOff x="2162880" y="2533910"/>
            <a:chExt cx="9924930" cy="16512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2162880" y="2918908"/>
                <a:ext cx="3323880" cy="6688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3800" y="2897308"/>
                  <a:ext cx="3362040" cy="7275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1" y="2533910"/>
              <a:ext cx="6208979" cy="1651204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7" name="Ink 56"/>
                <p14:cNvContentPartPr/>
                <p14:nvPr/>
              </p14:nvContentPartPr>
              <p14:xfrm>
                <a:off x="5486400" y="3235708"/>
                <a:ext cx="510480" cy="3520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67320" y="3216628"/>
                  <a:ext cx="5500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409120" y="574551"/>
            <a:ext cx="8944680" cy="3487717"/>
            <a:chOff x="2409120" y="574551"/>
            <a:chExt cx="8944680" cy="348771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664" y="574551"/>
              <a:ext cx="5499136" cy="218981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1" name="Ink 60"/>
                <p14:cNvContentPartPr/>
                <p14:nvPr/>
              </p14:nvContentPartPr>
              <p14:xfrm>
                <a:off x="2409120" y="3024388"/>
                <a:ext cx="4748040" cy="10378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8240" y="2999908"/>
                  <a:ext cx="4788000" cy="11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45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sp>
        <p:nvSpPr>
          <p:cNvPr id="2" name="Rectangle 1"/>
          <p:cNvSpPr/>
          <p:nvPr/>
        </p:nvSpPr>
        <p:spPr>
          <a:xfrm>
            <a:off x="838200" y="1473200"/>
            <a:ext cx="6371492" cy="3028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10" y="1193801"/>
            <a:ext cx="8101780" cy="3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b="1" dirty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Design, features, limitations and examples.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values and concepts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/>
              <a:t>«Compile-time» </a:t>
            </a:r>
            <a:r>
              <a:rPr lang="it-IT" dirty="0"/>
              <a:t>ECS.</a:t>
            </a:r>
          </a:p>
          <a:p>
            <a:r>
              <a:rPr lang="it-IT" dirty="0" err="1"/>
              <a:t>Customizable</a:t>
            </a:r>
            <a:r>
              <a:rPr lang="it-IT" b="1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design.</a:t>
            </a:r>
          </a:p>
          <a:p>
            <a:pPr algn="just"/>
            <a:r>
              <a:rPr lang="it-IT" dirty="0"/>
              <a:t>User-</a:t>
            </a:r>
            <a:r>
              <a:rPr lang="it-IT" dirty="0" err="1"/>
              <a:t>friendly</a:t>
            </a:r>
            <a:r>
              <a:rPr lang="it-IT" dirty="0"/>
              <a:t> </a:t>
            </a:r>
            <a:r>
              <a:rPr lang="it-IT" dirty="0" err="1"/>
              <a:t>syntax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r>
              <a:rPr lang="it-IT" dirty="0"/>
              <a:t>.</a:t>
            </a:r>
          </a:p>
          <a:p>
            <a:r>
              <a:rPr lang="it-IT" b="1" dirty="0"/>
              <a:t>Multithreading</a:t>
            </a:r>
            <a:r>
              <a:rPr lang="it-IT" dirty="0"/>
              <a:t> support.</a:t>
            </a:r>
          </a:p>
          <a:p>
            <a:pPr lvl="1"/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explicit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.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Dataflow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r>
              <a:rPr lang="it-IT" dirty="0"/>
              <a:t>Modern </a:t>
            </a:r>
            <a:r>
              <a:rPr lang="it-IT" b="1" dirty="0">
                <a:latin typeface="Consolas" panose="020B0609020204030204" pitchFamily="49" charset="0"/>
              </a:rPr>
              <a:t>boost::hana</a:t>
            </a:r>
            <a:r>
              <a:rPr lang="it-IT" dirty="0"/>
              <a:t> metaprogramming.</a:t>
            </a:r>
          </a:p>
          <a:p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modern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C++14.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/>
              <a:t>Component and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b="1" dirty="0" err="1"/>
              <a:t>types</a:t>
            </a:r>
            <a:r>
              <a:rPr lang="it-IT" dirty="0"/>
              <a:t> are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/>
              <a:t>compile-time</a:t>
            </a:r>
            <a:r>
              <a:rPr lang="it-IT" dirty="0"/>
              <a:t>.</a:t>
            </a:r>
          </a:p>
          <a:p>
            <a:r>
              <a:rPr lang="it-IT" dirty="0"/>
              <a:t>Component </a:t>
            </a:r>
            <a:r>
              <a:rPr lang="it-IT" b="1" dirty="0" err="1"/>
              <a:t>instances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 and </a:t>
            </a:r>
            <a:r>
              <a:rPr lang="it-IT" dirty="0" err="1"/>
              <a:t>destroyed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b="1" dirty="0" err="1"/>
              <a:t>Entities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, </a:t>
            </a:r>
            <a:r>
              <a:rPr lang="it-IT" dirty="0" err="1"/>
              <a:t>destroyed</a:t>
            </a:r>
            <a:r>
              <a:rPr lang="it-IT" dirty="0"/>
              <a:t> and </a:t>
            </a:r>
            <a:r>
              <a:rPr lang="it-IT" dirty="0" err="1"/>
              <a:t>tracked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dirty="0" err="1"/>
              <a:t>Combining</a:t>
            </a:r>
            <a:r>
              <a:rPr lang="it-IT" dirty="0"/>
              <a:t> it with </a:t>
            </a:r>
            <a:r>
              <a:rPr lang="it-IT" dirty="0" err="1"/>
              <a:t>run</a:t>
            </a:r>
            <a:r>
              <a:rPr lang="it-IT" dirty="0"/>
              <a:t>-time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Minimal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run</a:t>
            </a:r>
            <a:r>
              <a:rPr lang="it-IT" dirty="0">
                <a:solidFill>
                  <a:schemeClr val="accent6"/>
                </a:solidFill>
              </a:rPr>
              <a:t>-time </a:t>
            </a:r>
            <a:r>
              <a:rPr lang="it-IT" dirty="0" err="1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Better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optimization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opportunities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Longer</a:t>
            </a:r>
            <a:r>
              <a:rPr lang="it-IT" dirty="0">
                <a:solidFill>
                  <a:srgbClr val="FF0000"/>
                </a:solidFill>
              </a:rPr>
              <a:t> compilation </a:t>
            </a:r>
            <a:r>
              <a:rPr lang="it-IT" dirty="0" err="1">
                <a:solidFill>
                  <a:srgbClr val="FF0000"/>
                </a:solidFill>
              </a:rPr>
              <a:t>times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Unwieldy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error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messages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04" y="2972763"/>
            <a:ext cx="7073920" cy="327718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93" y="1346167"/>
            <a:ext cx="5008991" cy="16502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602572" y="4687555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4150" y="4575765"/>
                <a:ext cx="1198388" cy="32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8641804" y="2496148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9477" y="2370660"/>
                <a:ext cx="1293860" cy="25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8190092" y="4852075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9357" y="4747350"/>
                <a:ext cx="1552269" cy="374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8622724" y="2693428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7946" y="2600908"/>
                <a:ext cx="1227261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g++</a:t>
            </a:r>
            <a:r>
              <a:rPr lang="it-IT" dirty="0"/>
              <a:t>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clang++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Entity-component-system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Concepts, benefits and drawbacks of the ECS architectural pattern.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camomilla</a:t>
            </a:r>
            <a:r>
              <a:rPr lang="it-IT" dirty="0"/>
              <a:t>-processed </a:t>
            </a:r>
            <a:r>
              <a:rPr lang="it-IT" b="1" dirty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8706"/>
            <a:ext cx="859155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7" y="2886332"/>
            <a:ext cx="7853913" cy="2172360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10" name="Rettangolo 23">
            <a:hlinkClick r:id="rId5"/>
          </p:cNvPr>
          <p:cNvSpPr/>
          <p:nvPr/>
        </p:nvSpPr>
        <p:spPr>
          <a:xfrm>
            <a:off x="1465730" y="5354900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5"/>
              </a:rPr>
              <a:t>http:</a:t>
            </a:r>
            <a:r>
              <a:rPr lang="en-US" sz="3200" i="0" dirty="0">
                <a:hlinkClick r:id="rId5"/>
              </a:rPr>
              <a:t>//</a:t>
            </a:r>
            <a:r>
              <a:rPr lang="it-IT" sz="3200" i="0" dirty="0">
                <a:hlinkClick r:id="rId5"/>
              </a:rPr>
              <a:t>github.com/SuperV12</a:t>
            </a:r>
            <a:r>
              <a:rPr lang="it-IT" sz="3200" b="0" i="0" dirty="0">
                <a:hlinkClick r:id="rId5"/>
              </a:rPr>
              <a:t>3</a:t>
            </a:r>
            <a:r>
              <a:rPr lang="it-IT" sz="3200" i="0" dirty="0">
                <a:hlinkClick r:id="rId5"/>
              </a:rPr>
              <a:t>4/camomilla</a:t>
            </a:r>
            <a:endParaRPr lang="en-US" sz="3200" i="0" dirty="0"/>
          </a:p>
        </p:txBody>
      </p:sp>
      <p:sp>
        <p:nvSpPr>
          <p:cNvPr id="8" name="Arrow: Down 7"/>
          <p:cNvSpPr/>
          <p:nvPr/>
        </p:nvSpPr>
        <p:spPr>
          <a:xfrm>
            <a:off x="7230899" y="2012514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Down 10"/>
          <p:cNvSpPr/>
          <p:nvPr/>
        </p:nvSpPr>
        <p:spPr>
          <a:xfrm>
            <a:off x="9204778" y="260755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Arrow: Down 11"/>
          <p:cNvSpPr/>
          <p:nvPr/>
        </p:nvSpPr>
        <p:spPr>
          <a:xfrm>
            <a:off x="8076324" y="288633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Arrow: Down 12"/>
          <p:cNvSpPr/>
          <p:nvPr/>
        </p:nvSpPr>
        <p:spPr>
          <a:xfrm>
            <a:off x="10189241" y="311858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row: Down 13"/>
          <p:cNvSpPr/>
          <p:nvPr/>
        </p:nvSpPr>
        <p:spPr>
          <a:xfrm>
            <a:off x="3916174" y="317926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/>
              <a:t>Behavior and storage layouts can be chosen at compile-time.</a:t>
            </a:r>
          </a:p>
          <a:p>
            <a:r>
              <a:rPr lang="en-US" dirty="0"/>
              <a:t>Library users can create their own settings easily, including:</a:t>
            </a:r>
          </a:p>
          <a:p>
            <a:pPr lvl="1"/>
            <a:r>
              <a:rPr lang="en-US" dirty="0"/>
              <a:t>Scheduling algorithms.</a:t>
            </a:r>
          </a:p>
          <a:p>
            <a:pPr lvl="1"/>
            <a:r>
              <a:rPr lang="en-US" dirty="0"/>
              <a:t>Parallelization strategies.</a:t>
            </a:r>
          </a:p>
          <a:p>
            <a:pPr lvl="1"/>
            <a:r>
              <a:rPr lang="en-US" dirty="0"/>
              <a:t>Entity and component data structures.</a:t>
            </a:r>
          </a:p>
          <a:p>
            <a:r>
              <a:rPr lang="en-US" dirty="0"/>
              <a:t>Focus on </a:t>
            </a:r>
            <a:r>
              <a:rPr lang="en-US" b="1" dirty="0"/>
              <a:t>composability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Syntax</a:t>
            </a:r>
            <a:r>
              <a:rPr lang="it-IT" dirty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/>
              <a:t>Chosen settings and strategies do not affect the syntax of the application logic.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0672"/>
            <a:ext cx="6376054" cy="29538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support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/>
              <a:t>Enabled by default, customizable and can be optionally disabled.</a:t>
            </a:r>
          </a:p>
          <a:p>
            <a:r>
              <a:rPr lang="en-US" dirty="0"/>
              <a:t>Two levels of parallelism: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independent system chains can run in separate parallel tasks.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537479"/>
            <a:ext cx="10511553" cy="1806575"/>
          </a:xfrm>
        </p:spPr>
        <p:txBody>
          <a:bodyPr>
            <a:normAutofit/>
          </a:bodyPr>
          <a:lstStyle/>
          <a:p>
            <a:r>
              <a:rPr lang="en-US" dirty="0"/>
              <a:t>Types can be wrapped into values and vice versa.</a:t>
            </a:r>
          </a:p>
          <a:p>
            <a:r>
              <a:rPr lang="en-US" b="1" dirty="0"/>
              <a:t>Greatly </a:t>
            </a:r>
            <a:r>
              <a:rPr lang="en-US" dirty="0"/>
              <a:t>simplifies</a:t>
            </a:r>
            <a:r>
              <a:rPr lang="en-US" b="1" dirty="0"/>
              <a:t> </a:t>
            </a:r>
            <a:r>
              <a:rPr lang="en-US" dirty="0"/>
              <a:t>metaprogramming and compile-time computations.</a:t>
            </a:r>
          </a:p>
          <a:p>
            <a:r>
              <a:rPr lang="en-US" dirty="0"/>
              <a:t>Core principle of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1621591" y="3465635"/>
            <a:ext cx="8948819" cy="184192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grpSp>
        <p:nvGrpSpPr>
          <p:cNvPr id="26" name="Group 25"/>
          <p:cNvGrpSpPr/>
          <p:nvPr/>
        </p:nvGrpSpPr>
        <p:grpSpPr>
          <a:xfrm>
            <a:off x="5651558" y="3810000"/>
            <a:ext cx="6354175" cy="2257423"/>
            <a:chOff x="5651558" y="3810000"/>
            <a:chExt cx="6354175" cy="2257423"/>
          </a:xfrm>
        </p:grpSpPr>
        <p:sp>
          <p:nvSpPr>
            <p:cNvPr id="20" name="Oval 19"/>
            <p:cNvSpPr/>
            <p:nvPr/>
          </p:nvSpPr>
          <p:spPr>
            <a:xfrm>
              <a:off x="7857067" y="3810000"/>
              <a:ext cx="2713343" cy="728133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51558" y="5236426"/>
              <a:ext cx="63541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Number wrapped in a compile-time type.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Can be passed around as a value at compile-time.</a:t>
              </a:r>
              <a:endParaRPr lang="it-IT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9059333" y="4488196"/>
              <a:ext cx="154405" cy="76942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38200" y="3945467"/>
            <a:ext cx="10710333" cy="2316200"/>
            <a:chOff x="838200" y="3945467"/>
            <a:chExt cx="10710333" cy="2316200"/>
          </a:xfrm>
        </p:grpSpPr>
        <p:sp>
          <p:nvSpPr>
            <p:cNvPr id="27" name="Rectangle 26"/>
            <p:cNvSpPr/>
            <p:nvPr/>
          </p:nvSpPr>
          <p:spPr>
            <a:xfrm>
              <a:off x="2404533" y="3945467"/>
              <a:ext cx="8026400" cy="136209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8200" y="5307560"/>
              <a:ext cx="107103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Type wrapped into a </a:t>
              </a:r>
              <a:r>
                <a:rPr lang="en-US" sz="28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constexpr</a:t>
              </a:r>
              <a:r>
                <a:rPr lang="en-US" sz="2800" dirty="0">
                  <a:solidFill>
                    <a:srgbClr val="0070C0"/>
                  </a:solidFill>
                </a:rPr>
                <a:t> value. Can be passed around as a value at compile-time.</a:t>
              </a:r>
              <a:endParaRPr lang="it-IT" sz="2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130"/>
            <a:ext cx="10013642" cy="3315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293639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929" y="2107717"/>
                <a:ext cx="1619495" cy="43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551811" y="26611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3962" y="2519815"/>
                <a:ext cx="514532" cy="31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put penna 36"/>
              <p14:cNvContentPartPr/>
              <p14:nvPr/>
            </p14:nvContentPartPr>
            <p14:xfrm>
              <a:off x="7393330" y="2686983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8528" y="2572863"/>
                <a:ext cx="500499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put penna 38"/>
              <p14:cNvContentPartPr/>
              <p14:nvPr/>
            </p14:nvContentPartPr>
            <p14:xfrm>
              <a:off x="8306290" y="2370903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5499" y="2360476"/>
                <a:ext cx="2266904" cy="591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put penna 56"/>
              <p14:cNvContentPartPr/>
              <p14:nvPr/>
            </p14:nvContentPartPr>
            <p14:xfrm>
              <a:off x="1274050" y="2979550"/>
              <a:ext cx="9054360" cy="1710984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6852" y="2983863"/>
                <a:ext cx="9073435" cy="1724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example.	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/>
              <a:t>Simple particle simulation implemented using ECST.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“Components” of the entity component system.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Movable class that aggregates the main components of </a:t>
            </a:r>
            <a:r>
              <a:rPr lang="en-US" sz="3200" b="1" dirty="0"/>
              <a:t>ECST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/>
              <a:t>Encapsulates </a:t>
            </a:r>
            <a:r>
              <a:rPr lang="en-US" b="1" dirty="0"/>
              <a:t>entity storage</a:t>
            </a:r>
            <a:r>
              <a:rPr lang="en-US" dirty="0"/>
              <a:t>, which deals with entity IDs and metadata.</a:t>
            </a:r>
          </a:p>
          <a:p>
            <a:r>
              <a:rPr lang="en-US" dirty="0"/>
              <a:t>Encapsulates </a:t>
            </a:r>
            <a:r>
              <a:rPr lang="en-US" b="1" dirty="0"/>
              <a:t>component storage</a:t>
            </a:r>
            <a:r>
              <a:rPr lang="en-US" dirty="0"/>
              <a:t>, which deals with component data 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entity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b="1" dirty="0" err="1"/>
              <a:t>tied</a:t>
            </a:r>
            <a:r>
              <a:rPr lang="it-IT" b="1" dirty="0"/>
              <a:t> to a</a:t>
            </a:r>
            <a:r>
              <a:rPr lang="it-IT" dirty="0"/>
              <a:t> </a:t>
            </a:r>
            <a:r>
              <a:rPr lang="it-IT" b="1" dirty="0" err="1"/>
              <a:t>concept</a:t>
            </a:r>
            <a:r>
              <a:rPr lang="it-IT" dirty="0"/>
              <a:t>.</a:t>
            </a:r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and/or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deal with </a:t>
            </a:r>
            <a:r>
              <a:rPr lang="it-IT" b="1" dirty="0" err="1"/>
              <a:t>many</a:t>
            </a:r>
            <a:r>
              <a:rPr lang="it-IT" b="1" dirty="0"/>
              <a:t> </a:t>
            </a:r>
            <a:r>
              <a:rPr lang="it-IT" b="1" dirty="0" err="1"/>
              <a:t>entities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b="1" dirty="0" err="1"/>
              <a:t>track</a:t>
            </a:r>
            <a:r>
              <a:rPr lang="it-IT" dirty="0"/>
              <a:t> </a:t>
            </a:r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instances</a:t>
            </a:r>
            <a:r>
              <a:rPr lang="it-IT" dirty="0"/>
              <a:t>.</a:t>
            </a:r>
          </a:p>
          <a:p>
            <a:r>
              <a:rPr lang="it-IT" dirty="0"/>
              <a:t>Can be </a:t>
            </a:r>
            <a:r>
              <a:rPr lang="it-IT" b="1" dirty="0" err="1"/>
              <a:t>created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destroyed</a:t>
            </a:r>
            <a:r>
              <a:rPr lang="it-IT" b="1" dirty="0"/>
              <a:t>.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Game </a:t>
            </a:r>
            <a:r>
              <a:rPr lang="it-IT" b="1" dirty="0" err="1"/>
              <a:t>objects</a:t>
            </a:r>
            <a:r>
              <a:rPr lang="it-IT" b="1" dirty="0"/>
              <a:t>: </a:t>
            </a:r>
            <a:r>
              <a:rPr lang="it-IT" i="1" dirty="0"/>
              <a:t>player, </a:t>
            </a:r>
            <a:r>
              <a:rPr lang="it-IT" i="1" dirty="0" err="1"/>
              <a:t>bullet</a:t>
            </a:r>
            <a:r>
              <a:rPr lang="it-IT" i="1" dirty="0"/>
              <a:t>, car.</a:t>
            </a:r>
          </a:p>
          <a:p>
            <a:pPr lvl="1"/>
            <a:r>
              <a:rPr lang="it-IT" b="1" dirty="0"/>
              <a:t>GUI </a:t>
            </a:r>
            <a:r>
              <a:rPr lang="it-IT" b="1" dirty="0" err="1"/>
              <a:t>widgets</a:t>
            </a:r>
            <a:r>
              <a:rPr lang="it-IT" b="1" dirty="0"/>
              <a:t>: </a:t>
            </a:r>
            <a:r>
              <a:rPr lang="it-IT" i="1" dirty="0" err="1"/>
              <a:t>window</a:t>
            </a:r>
            <a:r>
              <a:rPr lang="it-IT" i="1" dirty="0"/>
              <a:t>, </a:t>
            </a:r>
            <a:r>
              <a:rPr lang="it-IT" i="1" dirty="0" err="1"/>
              <a:t>textbox</a:t>
            </a:r>
            <a:r>
              <a:rPr lang="it-IT" i="1" dirty="0"/>
              <a:t>, </a:t>
            </a:r>
            <a:r>
              <a:rPr lang="it-IT" i="1" dirty="0" err="1"/>
              <a:t>button</a:t>
            </a:r>
            <a:r>
              <a:rPr lang="it-IT" i="1" dirty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 -&gt; Entity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/>
              <a:t>Keeps track of used and unused </a:t>
            </a:r>
            <a:r>
              <a:rPr lang="en-US" b="1" dirty="0"/>
              <a:t>entity IDs</a:t>
            </a:r>
            <a:r>
              <a:rPr lang="en-US" dirty="0"/>
              <a:t>. </a:t>
            </a:r>
          </a:p>
          <a:p>
            <a:r>
              <a:rPr lang="en-US" dirty="0"/>
              <a:t>Manages </a:t>
            </a:r>
            <a:r>
              <a:rPr lang="en-US" b="1" dirty="0"/>
              <a:t>entity metadata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-&gt; Main Storage -&gt; Entity Storage -&gt; Metadata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counter</a:t>
            </a:r>
            <a:r>
              <a:rPr lang="en-US" dirty="0"/>
              <a:t>: differentiates entity instances which re-use a previous ID. </a:t>
            </a:r>
            <a:r>
              <a:rPr lang="en-US" b="1" dirty="0"/>
              <a:t>Handles</a:t>
            </a:r>
            <a:r>
              <a:rPr lang="en-US" dirty="0"/>
              <a:t> check the counter to prevent access to re-used entities.</a:t>
            </a:r>
          </a:p>
          <a:p>
            <a:r>
              <a:rPr lang="en-US" dirty="0"/>
              <a:t>Eventual component storage metadata.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Context -&gt; Main Storage -&gt; Component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component </a:t>
            </a:r>
            <a:r>
              <a:rPr lang="en-US" b="1" dirty="0"/>
              <a:t>storage chunks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Every chunk stores a specific component type in a specific data structure.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Main Storage -&gt; Component Storage -&gt; Chunk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/>
              <a:t>Manages component data for a particular component type.</a:t>
            </a:r>
          </a:p>
          <a:p>
            <a:r>
              <a:rPr lang="en-US" dirty="0"/>
              <a:t>Provides a way to retrieve component data by entity ID.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a </a:t>
            </a:r>
            <a:r>
              <a:rPr lang="en-US" b="1" dirty="0"/>
              <a:t>thread pool</a:t>
            </a:r>
            <a:r>
              <a:rPr lang="en-US" dirty="0"/>
              <a:t>, used to execute system logic.</a:t>
            </a:r>
          </a:p>
          <a:p>
            <a:r>
              <a:rPr lang="en-US" dirty="0"/>
              <a:t>Contains a </a:t>
            </a:r>
            <a:r>
              <a:rPr lang="en-US" b="1" dirty="0"/>
              <a:t>system runner</a:t>
            </a:r>
            <a:r>
              <a:rPr lang="en-US" dirty="0"/>
              <a:t> which provides a nice interface for a </a:t>
            </a:r>
            <a:r>
              <a:rPr lang="en-US" b="1" dirty="0"/>
              <a:t>system scheduler</a:t>
            </a:r>
            <a:r>
              <a:rPr lang="en-US" dirty="0"/>
              <a:t>.</a:t>
            </a:r>
          </a:p>
          <a:p>
            <a:r>
              <a:rPr lang="en-US" dirty="0"/>
              <a:t>Stores </a:t>
            </a:r>
            <a:r>
              <a:rPr lang="en-US" b="1" dirty="0"/>
              <a:t>system instances </a:t>
            </a:r>
            <a:r>
              <a:rPr lang="en-US" dirty="0"/>
              <a:t>and relative metadata in the </a:t>
            </a:r>
            <a:r>
              <a:rPr lang="en-US" b="1" dirty="0"/>
              <a:t>system storage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 -&gt; System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</a:t>
            </a:r>
            <a:r>
              <a:rPr lang="en-US" b="1" dirty="0"/>
              <a:t>system instances</a:t>
            </a:r>
            <a:r>
              <a:rPr lang="en-US" dirty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System Storage -&gt; Instance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/>
              <a:t>Contains an instance of the “real” system type.</a:t>
            </a:r>
          </a:p>
          <a:p>
            <a:r>
              <a:rPr lang="en-US" dirty="0"/>
              <a:t>Manages N subtasks states through the </a:t>
            </a:r>
            <a:r>
              <a:rPr lang="en-US" b="1" dirty="0"/>
              <a:t>state manager</a:t>
            </a:r>
            <a:r>
              <a:rPr lang="en-US" dirty="0"/>
              <a:t>.</a:t>
            </a:r>
          </a:p>
          <a:p>
            <a:r>
              <a:rPr lang="en-US" dirty="0"/>
              <a:t>Keeps track of subscribed entities.</a:t>
            </a:r>
          </a:p>
          <a:p>
            <a:r>
              <a:rPr lang="en-US" dirty="0"/>
              <a:t>Contains a </a:t>
            </a:r>
            <a:r>
              <a:rPr lang="en-US" b="1" dirty="0"/>
              <a:t>inner parallelism executor </a:t>
            </a:r>
            <a:r>
              <a:rPr lang="en-US" dirty="0"/>
              <a:t>instance.</a:t>
            </a:r>
          </a:p>
          <a:p>
            <a:r>
              <a:rPr lang="en-US" dirty="0"/>
              <a:t>Contains a </a:t>
            </a:r>
            <a:r>
              <a:rPr lang="en-US" b="1" dirty="0" err="1"/>
              <a:t>bitset</a:t>
            </a:r>
            <a:r>
              <a:rPr lang="en-US" b="1" dirty="0"/>
              <a:t> </a:t>
            </a:r>
            <a:r>
              <a:rPr lang="en-US" dirty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Instance -&gt; State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Manages a number of </a:t>
            </a:r>
            <a:r>
              <a:rPr lang="en-US" b="1" dirty="0"/>
              <a:t>states</a:t>
            </a:r>
            <a:r>
              <a:rPr lang="en-US" dirty="0"/>
              <a:t>, that can change at run-time.</a:t>
            </a:r>
          </a:p>
          <a:p>
            <a:pPr lvl="1"/>
            <a:r>
              <a:rPr lang="en-US" dirty="0"/>
              <a:t>Every state is connected to a </a:t>
            </a:r>
            <a:r>
              <a:rPr lang="en-US" b="1" dirty="0"/>
              <a:t>subtask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State Manager -&gt; State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/>
              <a:t>Contains a set of entity IDs that will be killed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Contains a vector of </a:t>
            </a:r>
            <a:r>
              <a:rPr lang="en-US" b="1" dirty="0"/>
              <a:t>deferred functions</a:t>
            </a:r>
            <a:r>
              <a:rPr lang="en-US" dirty="0"/>
              <a:t> that will be executed sequentially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Optionally contains user-defined </a:t>
            </a:r>
            <a:r>
              <a:rPr lang="en-US" b="1" dirty="0"/>
              <a:t>system output data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b="1" dirty="0" err="1"/>
              <a:t>type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polymorphic</a:t>
            </a:r>
            <a:r>
              <a:rPr lang="it-IT" b="1" dirty="0"/>
              <a:t> </a:t>
            </a:r>
            <a:r>
              <a:rPr lang="it-IT" b="1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/>
              <a:t>Data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inside the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flexibility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overview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/>
              <a:t>Execution flow</a:t>
            </a:r>
            <a:r>
              <a:rPr lang="en-US" dirty="0"/>
              <a:t> and </a:t>
            </a:r>
            <a:r>
              <a:rPr lang="en-US" b="1" dirty="0"/>
              <a:t>critical operations</a:t>
            </a:r>
            <a:r>
              <a:rPr lang="en-US" dirty="0"/>
              <a:t>.</a:t>
            </a:r>
          </a:p>
          <a:p>
            <a:r>
              <a:rPr lang="en-US" dirty="0"/>
              <a:t>Implementation </a:t>
            </a:r>
            <a:r>
              <a:rPr lang="en-US" b="1" dirty="0"/>
              <a:t>challenges</a:t>
            </a:r>
            <a:r>
              <a:rPr lang="en-US" dirty="0"/>
              <a:t>.</a:t>
            </a:r>
          </a:p>
          <a:p>
            <a:r>
              <a:rPr lang="en-US" b="1" dirty="0"/>
              <a:t>System processing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Multithreading details.</a:t>
            </a:r>
          </a:p>
          <a:p>
            <a:pPr lvl="1"/>
            <a:r>
              <a:rPr lang="en-US" dirty="0"/>
              <a:t>System scheduling </a:t>
            </a:r>
            <a:r>
              <a:rPr lang="en-US" i="1" dirty="0"/>
              <a:t>(outer parallelism)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 inner parallelism.</a:t>
            </a:r>
          </a:p>
          <a:p>
            <a:r>
              <a:rPr lang="en-US" dirty="0"/>
              <a:t>Proxies.</a:t>
            </a:r>
          </a:p>
          <a:p>
            <a:r>
              <a:rPr lang="en-US" dirty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/>
              <a:t>System execution is preceded by a </a:t>
            </a:r>
            <a:r>
              <a:rPr lang="en-US" b="1" dirty="0"/>
              <a:t>step</a:t>
            </a:r>
            <a:r>
              <a:rPr lang="en-US" dirty="0"/>
              <a:t>, where </a:t>
            </a:r>
            <a:r>
              <a:rPr lang="en-US" b="1" dirty="0"/>
              <a:t>critical operations </a:t>
            </a:r>
            <a:r>
              <a:rPr lang="en-US" dirty="0"/>
              <a:t>can occur.</a:t>
            </a:r>
          </a:p>
          <a:p>
            <a:r>
              <a:rPr lang="en-US" dirty="0"/>
              <a:t>After system execution, a </a:t>
            </a:r>
            <a:r>
              <a:rPr lang="en-US" b="1" dirty="0"/>
              <a:t>refresh</a:t>
            </a:r>
            <a:r>
              <a:rPr lang="en-US" dirty="0"/>
              <a:t> takes place, during which:</a:t>
            </a:r>
          </a:p>
          <a:p>
            <a:pPr lvl="1"/>
            <a:r>
              <a:rPr lang="en-US" b="1" dirty="0"/>
              <a:t>Deferred critical operations </a:t>
            </a:r>
            <a:r>
              <a:rPr lang="en-US" dirty="0"/>
              <a:t>are executed.</a:t>
            </a:r>
          </a:p>
          <a:p>
            <a:pPr lvl="1"/>
            <a:r>
              <a:rPr lang="en-US" b="1" dirty="0"/>
              <a:t>Dead </a:t>
            </a:r>
            <a:r>
              <a:rPr lang="en-US" dirty="0"/>
              <a:t>entity IDs are </a:t>
            </a:r>
            <a:r>
              <a:rPr lang="en-US" b="1" dirty="0"/>
              <a:t>reclaimed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New and modified entities are </a:t>
            </a:r>
            <a:r>
              <a:rPr lang="en-US" b="1" dirty="0"/>
              <a:t>matched to systems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51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critical operations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Operations that need to be executed </a:t>
            </a:r>
            <a:r>
              <a:rPr lang="en-US" b="1" dirty="0"/>
              <a:t>sequentially</a:t>
            </a:r>
            <a:r>
              <a:rPr lang="en-US" dirty="0"/>
              <a:t> in a </a:t>
            </a:r>
            <a:r>
              <a:rPr lang="en-US" b="1" dirty="0"/>
              <a:t>separate final step</a:t>
            </a:r>
            <a:r>
              <a:rPr lang="en-US" dirty="0"/>
              <a:t> are referred to as </a:t>
            </a:r>
            <a:r>
              <a:rPr lang="en-US" b="1" dirty="0"/>
              <a:t>“critical”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Critical operations can be queued and </a:t>
            </a:r>
            <a:r>
              <a:rPr lang="en-US" b="1" dirty="0"/>
              <a:t>deferred</a:t>
            </a:r>
            <a:r>
              <a:rPr lang="en-US" dirty="0"/>
              <a:t> to a later step during system logic execution.</a:t>
            </a:r>
            <a:endParaRPr lang="en-US" b="1" dirty="0"/>
          </a:p>
          <a:p>
            <a:r>
              <a:rPr lang="en-US" dirty="0"/>
              <a:t>Critical operations:</a:t>
            </a:r>
          </a:p>
          <a:p>
            <a:pPr lvl="1"/>
            <a:r>
              <a:rPr lang="en-US" dirty="0"/>
              <a:t>Creating or destroying an entity.</a:t>
            </a:r>
          </a:p>
          <a:p>
            <a:pPr lvl="1"/>
            <a:r>
              <a:rPr lang="en-US" dirty="0"/>
              <a:t>Adding or removing a component to/from an entity.</a:t>
            </a:r>
          </a:p>
          <a:p>
            <a:pPr lvl="1"/>
            <a:r>
              <a:rPr lang="en-US" dirty="0"/>
              <a:t>Running the system scheduler.</a:t>
            </a:r>
          </a:p>
          <a:p>
            <a:r>
              <a:rPr lang="en-US" dirty="0"/>
              <a:t>Non-critical operations:</a:t>
            </a:r>
          </a:p>
          <a:p>
            <a:pPr lvl="1"/>
            <a:r>
              <a:rPr lang="en-US" dirty="0"/>
              <a:t>Analyzing/using a dependency’s output system data.</a:t>
            </a:r>
          </a:p>
          <a:p>
            <a:pPr lvl="1"/>
            <a:r>
              <a:rPr lang="en-US" dirty="0"/>
              <a:t>Marking an entity as dead.</a:t>
            </a:r>
            <a:endParaRPr lang="en-US" u="sng" dirty="0"/>
          </a:p>
          <a:p>
            <a:pPr lvl="1"/>
            <a:r>
              <a:rPr lang="en-US" dirty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" y="207034"/>
            <a:ext cx="6897466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6354507" y="4253912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2627" y="4246731"/>
                <a:ext cx="3531600" cy="1088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/>
              <a:t>Efficient management of </a:t>
            </a:r>
            <a:r>
              <a:rPr lang="en-US" b="1" dirty="0"/>
              <a:t>entity IDs</a:t>
            </a:r>
            <a:r>
              <a:rPr lang="en-US" dirty="0"/>
              <a:t>.</a:t>
            </a:r>
          </a:p>
          <a:p>
            <a:r>
              <a:rPr lang="en-US" dirty="0"/>
              <a:t>Exploiting </a:t>
            </a:r>
            <a:r>
              <a:rPr lang="en-US" b="1" dirty="0"/>
              <a:t>compile-time knowledge </a:t>
            </a:r>
            <a:r>
              <a:rPr lang="en-US" dirty="0"/>
              <a:t>to increase performance and safety.</a:t>
            </a:r>
          </a:p>
          <a:p>
            <a:r>
              <a:rPr lang="en-US" dirty="0"/>
              <a:t>Executing systems </a:t>
            </a:r>
            <a:r>
              <a:rPr lang="en-US" b="1" dirty="0"/>
              <a:t>respecting dependencies</a:t>
            </a:r>
            <a:r>
              <a:rPr lang="en-US" dirty="0"/>
              <a:t> between them and using </a:t>
            </a:r>
            <a:r>
              <a:rPr lang="en-US" b="1" dirty="0"/>
              <a:t>parallelism </a:t>
            </a:r>
            <a:r>
              <a:rPr lang="en-US" dirty="0"/>
              <a:t>when possible.</a:t>
            </a:r>
          </a:p>
          <a:p>
            <a:r>
              <a:rPr lang="en-US" dirty="0"/>
              <a:t>Processing entities subsets of the same system in different threads.</a:t>
            </a:r>
          </a:p>
          <a:p>
            <a:r>
              <a:rPr lang="en-US" dirty="0"/>
              <a:t>Dealing with entity/component addition/removal during system execution.</a:t>
            </a:r>
          </a:p>
          <a:p>
            <a:r>
              <a:rPr lang="en-US" dirty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/>
              <a:t>Extremely useful data structure to deal with entity ID management.</a:t>
            </a:r>
          </a:p>
          <a:p>
            <a:r>
              <a:rPr lang="en-US" dirty="0"/>
              <a:t>Conceptually represents a set of unsigned integers.</a:t>
            </a:r>
          </a:p>
          <a:p>
            <a:r>
              <a:rPr lang="en-US" dirty="0"/>
              <a:t>Allows: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O(1)</a:t>
            </a:r>
            <a:r>
              <a:rPr lang="en-US" dirty="0"/>
              <a:t> test, insertion and removal.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O(k)</a:t>
            </a:r>
            <a:r>
              <a:rPr lang="en-US" dirty="0"/>
              <a:t> iteration, where </a:t>
            </a:r>
            <a:r>
              <a:rPr lang="en-US" b="1" dirty="0">
                <a:latin typeface="Consolas" panose="020B0609020204030204" pitchFamily="49" charset="0"/>
              </a:rPr>
              <a:t>k</a:t>
            </a:r>
            <a:r>
              <a:rPr lang="en-US" dirty="0"/>
              <a:t> is the number of integers in the set.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/>
              <a:t>Used in </a:t>
            </a:r>
            <a:r>
              <a:rPr lang="en-US" b="1" dirty="0"/>
              <a:t>system instances </a:t>
            </a:r>
            <a:r>
              <a:rPr lang="en-US" i="1" dirty="0"/>
              <a:t>(subscribed entities) </a:t>
            </a:r>
            <a:r>
              <a:rPr lang="en-US" dirty="0"/>
              <a:t>and in </a:t>
            </a:r>
            <a:r>
              <a:rPr lang="en-US" b="1" dirty="0"/>
              <a:t>entity storage </a:t>
            </a:r>
            <a:r>
              <a:rPr lang="en-US" i="1" dirty="0"/>
              <a:t>(available IDs)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Sparse Integer Sets</a:t>
            </a:r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user syntax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552054"/>
            <a:ext cx="10515600" cy="1539012"/>
          </a:xfrm>
        </p:spPr>
        <p:txBody>
          <a:bodyPr/>
          <a:lstStyle/>
          <a:p>
            <a:r>
              <a:rPr lang="en-US" dirty="0"/>
              <a:t>Users can choose settings at compile-time that can restrict the functionality of ECST in order to achieve superior performance.</a:t>
            </a:r>
          </a:p>
          <a:p>
            <a:r>
              <a:rPr lang="en-US" dirty="0"/>
              <a:t>Example: </a:t>
            </a:r>
            <a:r>
              <a:rPr lang="en-US" b="1" dirty="0"/>
              <a:t>max entity limit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9433"/>
            <a:ext cx="4749800" cy="189141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83" y="3745244"/>
            <a:ext cx="4675517" cy="1859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915886" y="4516808"/>
              <a:ext cx="3672114" cy="190714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3574" y="4416608"/>
                <a:ext cx="3743919" cy="347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36836" y="4516808"/>
              <a:ext cx="2958409" cy="190714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1544" y="4445336"/>
                <a:ext cx="3039077" cy="353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439333"/>
            <a:ext cx="10515600" cy="3200401"/>
          </a:xfrm>
        </p:spPr>
        <p:txBody>
          <a:bodyPr>
            <a:normAutofit/>
          </a:bodyPr>
          <a:lstStyle/>
          <a:p>
            <a:r>
              <a:rPr lang="en-US" dirty="0"/>
              <a:t>The “fluent” syntax is implemented using</a:t>
            </a:r>
            <a:r>
              <a:rPr lang="en-US" b="1" dirty="0"/>
              <a:t> option maps</a:t>
            </a:r>
            <a:r>
              <a:rPr lang="en-US" dirty="0"/>
              <a:t>.</a:t>
            </a:r>
          </a:p>
          <a:p>
            <a:r>
              <a:rPr lang="en-US" dirty="0"/>
              <a:t>They are implemented on top of </a:t>
            </a:r>
            <a:r>
              <a:rPr lang="en-US" dirty="0">
                <a:latin typeface="Consolas" panose="020B0609020204030204" pitchFamily="49" charset="0"/>
              </a:rPr>
              <a:t>boost::</a:t>
            </a:r>
            <a:r>
              <a:rPr lang="en-US" dirty="0" err="1">
                <a:latin typeface="Consolas" panose="020B0609020204030204" pitchFamily="49" charset="0"/>
              </a:rPr>
              <a:t>hana</a:t>
            </a:r>
            <a:r>
              <a:rPr lang="en-US" dirty="0">
                <a:latin typeface="Consolas" panose="020B0609020204030204" pitchFamily="49" charset="0"/>
              </a:rPr>
              <a:t>::map</a:t>
            </a:r>
            <a:r>
              <a:rPr lang="en-US" dirty="0"/>
              <a:t>.</a:t>
            </a:r>
          </a:p>
          <a:p>
            <a:r>
              <a:rPr lang="en-US" dirty="0"/>
              <a:t>They map a </a:t>
            </a:r>
            <a:r>
              <a:rPr lang="en-US" i="1" dirty="0"/>
              <a:t>compile-time key</a:t>
            </a:r>
            <a:r>
              <a:rPr lang="en-US" dirty="0"/>
              <a:t> to a </a:t>
            </a:r>
            <a:r>
              <a:rPr lang="en-US" i="1" dirty="0"/>
              <a:t>compile-time value </a:t>
            </a:r>
            <a:r>
              <a:rPr lang="en-US" dirty="0"/>
              <a:t>and a </a:t>
            </a:r>
            <a:r>
              <a:rPr lang="en-US" i="1" dirty="0"/>
              <a:t>compile-time </a:t>
            </a:r>
            <a:r>
              <a:rPr lang="en-US" i="1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prevents setting the multiple option twice.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85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63" y="1490135"/>
            <a:ext cx="8699074" cy="3132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6455" y="4523028"/>
            <a:ext cx="489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Every key has a unique type.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68533" y="2065867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/>
          <p:cNvSpPr/>
          <p:nvPr/>
        </p:nvSpPr>
        <p:spPr>
          <a:xfrm>
            <a:off x="7281332" y="2404534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/>
          <p:cNvSpPr/>
          <p:nvPr/>
        </p:nvSpPr>
        <p:spPr>
          <a:xfrm>
            <a:off x="8803003" y="2717801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/>
          <p:cNvSpPr/>
          <p:nvPr/>
        </p:nvSpPr>
        <p:spPr>
          <a:xfrm>
            <a:off x="8275876" y="3103033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/>
          <p:cNvSpPr/>
          <p:nvPr/>
        </p:nvSpPr>
        <p:spPr>
          <a:xfrm>
            <a:off x="6468533" y="3397248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/>
          <p:cNvSpPr/>
          <p:nvPr/>
        </p:nvSpPr>
        <p:spPr>
          <a:xfrm>
            <a:off x="8073703" y="3764490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2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0" y="1100665"/>
            <a:ext cx="8332260" cy="489373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524040" y="2713560"/>
            <a:ext cx="859786" cy="283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/>
          <p:cNvSpPr/>
          <p:nvPr/>
        </p:nvSpPr>
        <p:spPr>
          <a:xfrm>
            <a:off x="3524042" y="4864093"/>
            <a:ext cx="859786" cy="283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/>
          <p:cNvSpPr/>
          <p:nvPr/>
        </p:nvSpPr>
        <p:spPr>
          <a:xfrm>
            <a:off x="3625639" y="3390895"/>
            <a:ext cx="3960493" cy="491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267655" y="4080639"/>
            <a:ext cx="6762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Changing an option creates a new type.</a:t>
            </a:r>
            <a:endParaRPr lang="it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2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5" y="1337733"/>
            <a:ext cx="10635590" cy="418253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603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- </a:t>
            </a:r>
            <a:r>
              <a:rPr lang="en-US" b="1" dirty="0"/>
              <a:t>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99" y="1178831"/>
            <a:ext cx="9042402" cy="47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- </a:t>
            </a:r>
            <a:r>
              <a:rPr lang="en-US" b="1" dirty="0"/>
              <a:t>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4" y="1676401"/>
            <a:ext cx="10288412" cy="35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02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7529" y="308397"/>
            <a:ext cx="10515600" cy="644372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2" y="1318617"/>
            <a:ext cx="4671273" cy="14373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17" y="3016551"/>
            <a:ext cx="4586197" cy="143020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06" y="4607651"/>
            <a:ext cx="5313259" cy="1412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8612009" y="5311623"/>
              <a:ext cx="1736677" cy="240708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5459" y="5293300"/>
                <a:ext cx="1769777" cy="2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7078025" y="3016551"/>
              <a:ext cx="3361743" cy="2380315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1826" y="3006473"/>
                <a:ext cx="3392340" cy="239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21198" y="3661045"/>
              <a:ext cx="1990751" cy="277841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8601" y="3644701"/>
                <a:ext cx="2019545" cy="30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4103144" y="1654320"/>
              <a:ext cx="2834685" cy="2001245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1627" y="1639219"/>
                <a:ext cx="2855920" cy="20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928939" y="1660572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7575" y="1648384"/>
                <a:ext cx="309667" cy="19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2141704" y="2550737"/>
              <a:ext cx="1341725" cy="473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4088" y="2463121"/>
                <a:ext cx="1406641" cy="237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623991" y="4243971"/>
              <a:ext cx="1322676" cy="110033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4167" y="4163054"/>
                <a:ext cx="1387714" cy="24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2040104" y="2329382"/>
              <a:ext cx="1602982" cy="45719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7267" y="2232229"/>
                <a:ext cx="1689017" cy="25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559860" y="4015667"/>
              <a:ext cx="1322676" cy="91478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30786" y="3927418"/>
                <a:ext cx="1392668" cy="27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7926075" y="5609919"/>
              <a:ext cx="2505104" cy="45719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5867" y="5505273"/>
                <a:ext cx="2575949" cy="236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put penna 37"/>
              <p14:cNvContentPartPr/>
              <p14:nvPr/>
            </p14:nvContentPartPr>
            <p14:xfrm>
              <a:off x="2812566" y="2118378"/>
              <a:ext cx="2136805" cy="45719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84497" y="2012521"/>
                <a:ext cx="2205177" cy="280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put penna 38"/>
              <p14:cNvContentPartPr/>
              <p14:nvPr/>
            </p14:nvContentPartPr>
            <p14:xfrm>
              <a:off x="6397321" y="3554832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024" y="3430272"/>
                <a:ext cx="2177922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put penna 39"/>
              <p14:cNvContentPartPr/>
              <p14:nvPr/>
            </p14:nvContentPartPr>
            <p14:xfrm>
              <a:off x="8649113" y="5105010"/>
              <a:ext cx="466311" cy="45719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00576" y="4993927"/>
                <a:ext cx="582799" cy="3114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/>
              <a:t>An implicit </a:t>
            </a:r>
            <a:r>
              <a:rPr lang="en-US" b="1" dirty="0"/>
              <a:t>directed acyclic graph</a:t>
            </a:r>
            <a:r>
              <a:rPr lang="en-US" dirty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0" y="1336575"/>
            <a:ext cx="9803450" cy="4541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385723" y="3760340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8863" y="3619890"/>
                <a:ext cx="843836" cy="29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460963" y="397251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6034" y="3844688"/>
                <a:ext cx="1705153" cy="38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3001243" y="3165213"/>
              <a:ext cx="223056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3600" y="3146107"/>
                <a:ext cx="2270526" cy="165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busy waiting</a:t>
            </a:r>
            <a:r>
              <a:rPr lang="en-US" dirty="0"/>
              <a:t>, use </a:t>
            </a:r>
            <a:r>
              <a:rPr lang="en-US" b="1" dirty="0"/>
              <a:t>condition variables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thread pooling </a:t>
            </a:r>
            <a:r>
              <a:rPr lang="en-US" dirty="0"/>
              <a:t>with a fast </a:t>
            </a:r>
            <a:r>
              <a:rPr lang="en-US" b="1" dirty="0"/>
              <a:t>lock-free concurrent queue</a:t>
            </a:r>
            <a:r>
              <a:rPr lang="en-US" dirty="0"/>
              <a:t>.</a:t>
            </a:r>
          </a:p>
          <a:p>
            <a:r>
              <a:rPr lang="en-US" dirty="0"/>
              <a:t>Avoid </a:t>
            </a:r>
            <a:r>
              <a:rPr lang="en-US" b="1" dirty="0"/>
              <a:t>futures</a:t>
            </a:r>
            <a:r>
              <a:rPr lang="en-US" dirty="0"/>
              <a:t>, use </a:t>
            </a:r>
            <a:r>
              <a:rPr lang="en-US" b="1" dirty="0"/>
              <a:t>atomic counters</a:t>
            </a:r>
            <a:r>
              <a:rPr lang="en-US" dirty="0"/>
              <a:t> with </a:t>
            </a:r>
            <a:r>
              <a:rPr lang="en-US" b="1" dirty="0"/>
              <a:t>condition variables</a:t>
            </a:r>
            <a:r>
              <a:rPr lang="en-US" dirty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BlockingConcurrentQueue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By </a:t>
            </a:r>
            <a:r>
              <a:rPr lang="en-US" b="1" dirty="0"/>
              <a:t>Cameron </a:t>
            </a:r>
            <a:r>
              <a:rPr lang="en-US" b="1" dirty="0" err="1"/>
              <a:t>Desrochers</a:t>
            </a:r>
            <a:r>
              <a:rPr lang="en-US" b="1" dirty="0"/>
              <a:t> </a:t>
            </a:r>
            <a:r>
              <a:rPr lang="en-US" i="1" dirty="0"/>
              <a:t>(</a:t>
            </a:r>
            <a:r>
              <a:rPr lang="en-US" b="1" i="1" dirty="0"/>
              <a:t>cameron314</a:t>
            </a:r>
            <a:r>
              <a:rPr lang="en-US" i="1" dirty="0"/>
              <a:t> on GitHub).</a:t>
            </a:r>
          </a:p>
          <a:p>
            <a:pPr lvl="2"/>
            <a:r>
              <a:rPr lang="en-US" dirty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/>
              <a:t>(Simplified BSD 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6519333" y="5280298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102"/>
            <a:ext cx="5157158" cy="3974941"/>
          </a:xfrm>
        </p:spPr>
        <p:txBody>
          <a:bodyPr/>
          <a:lstStyle/>
          <a:p>
            <a:r>
              <a:rPr lang="it-IT" b="1" dirty="0"/>
              <a:t>Condition variables </a:t>
            </a:r>
            <a:r>
              <a:rPr lang="it-IT" dirty="0"/>
              <a:t>and </a:t>
            </a:r>
            <a:r>
              <a:rPr lang="it-IT" b="1" dirty="0"/>
              <a:t>counters </a:t>
            </a:r>
            <a:r>
              <a:rPr lang="it-IT" dirty="0"/>
              <a:t>are used to wait for multiple tasks to complete.</a:t>
            </a:r>
          </a:p>
          <a:p>
            <a:pPr lvl="1"/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b="1" dirty="0" err="1"/>
              <a:t>system</a:t>
            </a:r>
            <a:r>
              <a:rPr lang="it-IT" b="1" dirty="0"/>
              <a:t> </a:t>
            </a:r>
            <a:r>
              <a:rPr lang="it-IT" b="1" dirty="0" err="1"/>
              <a:t>scheduling</a:t>
            </a:r>
            <a:r>
              <a:rPr lang="it-IT" b="1" dirty="0"/>
              <a:t> </a:t>
            </a:r>
            <a:r>
              <a:rPr lang="it-IT" dirty="0"/>
              <a:t>and in </a:t>
            </a:r>
            <a:r>
              <a:rPr lang="it-IT" b="1" dirty="0" err="1"/>
              <a:t>inner</a:t>
            </a:r>
            <a:r>
              <a:rPr lang="it-IT" b="1" dirty="0"/>
              <a:t> </a:t>
            </a:r>
            <a:r>
              <a:rPr lang="it-IT" b="1" dirty="0" err="1"/>
              <a:t>parallelism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struct aggregates a </a:t>
            </a:r>
            <a:r>
              <a:rPr lang="it-IT" b="1" dirty="0"/>
              <a:t>mutex</a:t>
            </a:r>
            <a:r>
              <a:rPr lang="it-IT" dirty="0"/>
              <a:t>, a</a:t>
            </a:r>
            <a:r>
              <a:rPr lang="it-IT" b="1" dirty="0"/>
              <a:t> condition variable</a:t>
            </a:r>
            <a:r>
              <a:rPr lang="it-IT" dirty="0"/>
              <a:t> and a </a:t>
            </a:r>
            <a:r>
              <a:rPr lang="it-IT" b="1" dirty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8" y="1671925"/>
            <a:ext cx="5407382" cy="2470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4333" y="4971902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::experimental::latch</a:t>
            </a:r>
            <a:endParaRPr lang="it-IT" sz="4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66000" y="1198789"/>
            <a:ext cx="3987799" cy="5000108"/>
          </a:xfrm>
        </p:spPr>
        <p:txBody>
          <a:bodyPr>
            <a:norm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is essentially a simple abstraction to prevent busy waiting. </a:t>
            </a:r>
          </a:p>
          <a:p>
            <a:r>
              <a:rPr lang="it-IT" dirty="0" err="1"/>
              <a:t>Clean</a:t>
            </a:r>
            <a:r>
              <a:rPr lang="it-IT" dirty="0"/>
              <a:t> «</a:t>
            </a:r>
            <a:r>
              <a:rPr lang="it-IT" dirty="0" err="1"/>
              <a:t>interface</a:t>
            </a:r>
            <a:r>
              <a:rPr lang="it-IT" dirty="0"/>
              <a:t>»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it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are </a:t>
            </a:r>
            <a:r>
              <a:rPr lang="it-IT" dirty="0" err="1"/>
              <a:t>defined</a:t>
            </a:r>
            <a:r>
              <a:rPr lang="it-IT" dirty="0"/>
              <a:t> for </a:t>
            </a:r>
            <a:r>
              <a:rPr lang="it-IT" dirty="0" err="1"/>
              <a:t>convenience</a:t>
            </a:r>
            <a:r>
              <a:rPr lang="it-IT" dirty="0"/>
              <a:t> and </a:t>
            </a:r>
            <a:r>
              <a:rPr lang="it-IT" dirty="0" err="1"/>
              <a:t>safety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8789"/>
            <a:ext cx="6335997" cy="48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/>
              <a:t>Access to the counter is synchronized thanks to a </a:t>
            </a:r>
            <a:r>
              <a:rPr lang="en-US" dirty="0" err="1">
                <a:latin typeface="Consolas" panose="020B0609020204030204" pitchFamily="49" charset="0"/>
              </a:rPr>
              <a:t>lock_guard</a:t>
            </a:r>
            <a:r>
              <a:rPr lang="en-US" dirty="0"/>
              <a:t> that locks the </a:t>
            </a:r>
            <a:r>
              <a:rPr lang="en-US" dirty="0" err="1">
                <a:latin typeface="Consolas" panose="020B0609020204030204" pitchFamily="49" charset="0"/>
              </a:rPr>
              <a:t>mutex</a:t>
            </a:r>
            <a:r>
              <a:rPr lang="en-US" dirty="0"/>
              <a:t> contained in the counter blocker.</a:t>
            </a:r>
          </a:p>
          <a:p>
            <a:r>
              <a:rPr lang="en-US" dirty="0"/>
              <a:t>The passed function will be executed after locking, to prevent mistakes and explicit locking.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/>
              <a:t>This is how the counter is decremented and the waiting threads are notified.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/>
              <a:t>The above function is used to wait for a predicate to become true.</a:t>
            </a:r>
          </a:p>
          <a:p>
            <a:r>
              <a:rPr lang="en-US" dirty="0"/>
              <a:t>As previously seen, a function is passed to avoid mistakes, explicit locking and explicit waiting.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/>
              <a:t>Current scheduling policy: </a:t>
            </a:r>
            <a:r>
              <a:rPr lang="en-US" b="1" dirty="0"/>
              <a:t>“atomic counter”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Explored alternative: </a:t>
            </a:r>
            <a:r>
              <a:rPr lang="en-US" dirty="0" err="1">
                <a:latin typeface="Consolas" panose="020B0609020204030204" pitchFamily="49" charset="0"/>
              </a:rPr>
              <a:t>when_all</a:t>
            </a:r>
            <a:r>
              <a:rPr lang="en-US" dirty="0">
                <a:latin typeface="Consolas" panose="020B0609020204030204" pitchFamily="49" charset="0"/>
              </a:rPr>
              <a:t>(…).then(…)</a:t>
            </a:r>
            <a:r>
              <a:rPr lang="en-US" b="1" dirty="0"/>
              <a:t> </a:t>
            </a:r>
            <a:r>
              <a:rPr lang="en-US" dirty="0"/>
              <a:t>chain generation.</a:t>
            </a:r>
          </a:p>
          <a:p>
            <a:r>
              <a:rPr lang="en-US" dirty="0"/>
              <a:t>The scheduler uses a </a:t>
            </a:r>
            <a:r>
              <a:rPr lang="en-US" b="1" dirty="0"/>
              <a:t>remaining systems </a:t>
            </a:r>
            <a:r>
              <a:rPr lang="en-US" dirty="0">
                <a:latin typeface="Consolas" panose="020B0609020204030204" pitchFamily="49" charset="0"/>
              </a:rPr>
              <a:t>latch</a:t>
            </a:r>
            <a:r>
              <a:rPr lang="en-US" dirty="0"/>
              <a:t> which keeps track of how many systems have been executed.</a:t>
            </a:r>
          </a:p>
          <a:p>
            <a:pPr lvl="1"/>
            <a:r>
              <a:rPr lang="en-US" dirty="0"/>
              <a:t>The caller thread blocks until all systems’ executions have been completed.</a:t>
            </a:r>
          </a:p>
          <a:p>
            <a:r>
              <a:rPr lang="en-US" dirty="0"/>
              <a:t>Every system instance uses a </a:t>
            </a:r>
            <a:r>
              <a:rPr lang="en-US" b="1" dirty="0"/>
              <a:t>remaining dependencies </a:t>
            </a:r>
            <a:r>
              <a:rPr lang="en-US" dirty="0"/>
              <a:t>atomic counter</a:t>
            </a:r>
            <a:r>
              <a:rPr lang="en-US" b="1" dirty="0"/>
              <a:t>.</a:t>
            </a:r>
            <a:endParaRPr lang="en-US" dirty="0"/>
          </a:p>
          <a:p>
            <a:pPr lvl="1"/>
            <a:r>
              <a:rPr lang="en-US" dirty="0"/>
              <a:t>In the beginning, all instances with </a:t>
            </a:r>
            <a:r>
              <a:rPr lang="en-US" b="1" dirty="0"/>
              <a:t>zero</a:t>
            </a:r>
            <a:r>
              <a:rPr lang="en-US" dirty="0"/>
              <a:t> dependencies are executed.</a:t>
            </a:r>
          </a:p>
          <a:p>
            <a:pPr lvl="1"/>
            <a:r>
              <a:rPr lang="en-US" dirty="0"/>
              <a:t>As soon as an instance is done, all dependents’ counters are decremented.</a:t>
            </a:r>
          </a:p>
          <a:p>
            <a:pPr lvl="2"/>
            <a:r>
              <a:rPr lang="en-US" dirty="0"/>
              <a:t>If a dependency counter reaches </a:t>
            </a:r>
            <a:r>
              <a:rPr lang="en-US" b="1" dirty="0"/>
              <a:t>zero</a:t>
            </a:r>
            <a:r>
              <a:rPr lang="en-US" dirty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 - </a:t>
            </a:r>
            <a:r>
              <a:rPr lang="en-US" b="1" dirty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6933"/>
            <a:ext cx="9801531" cy="467830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 rot="528089">
            <a:off x="2502666" y="1569481"/>
            <a:ext cx="7460653" cy="1706296"/>
            <a:chOff x="3066250" y="1601110"/>
            <a:chExt cx="7460653" cy="170629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66250" y="2305166"/>
                <a:ext cx="3678480" cy="1002240"/>
              </p14:xfrm>
            </p:contentPart>
          </mc:Choice>
          <mc:Fallback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1130" y="2301241"/>
                  <a:ext cx="3713040" cy="1026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45370" y="2200046"/>
                <a:ext cx="1042560" cy="421200"/>
              </p14:xfrm>
            </p:contentPart>
          </mc:Choice>
          <mc:Fallback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35650" y="2186794"/>
                  <a:ext cx="1065600" cy="4441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6" y="423333"/>
            <a:ext cx="8748109" cy="5623784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368825" y="2618899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562184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/>
              <a:t>Every running system instance can be split in </a:t>
            </a:r>
            <a:r>
              <a:rPr lang="en-US" b="1" dirty="0"/>
              <a:t>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instance has a counter of </a:t>
            </a:r>
            <a:r>
              <a:rPr lang="en-US" b="1" dirty="0"/>
              <a:t>running 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soon as a subtask is finished, the counter is decremented.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latch </a:t>
            </a:r>
            <a:r>
              <a:rPr lang="en-US" dirty="0"/>
              <a:t>is used to wait for the counter to become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  <a:p>
            <a:r>
              <a:rPr lang="en-US" dirty="0"/>
              <a:t>Splitting strategies can be </a:t>
            </a:r>
            <a:r>
              <a:rPr lang="en-US" b="1" dirty="0"/>
              <a:t>composed</a:t>
            </a:r>
            <a:r>
              <a:rPr lang="en-US" dirty="0"/>
              <a:t> at compile-time and extended by the users.</a:t>
            </a:r>
          </a:p>
          <a:p>
            <a:pPr lvl="1"/>
            <a:r>
              <a:rPr lang="en-US" dirty="0"/>
              <a:t>Strategy executors can be </a:t>
            </a:r>
            <a:r>
              <a:rPr lang="en-US" dirty="0" err="1"/>
              <a:t>stateful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Motivating example: self-profiling executor that chooses between single-threaded and multi-threaded system execution during application run-time.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/>
              <a:t>System inner parallel execution is done through a </a:t>
            </a:r>
            <a:r>
              <a:rPr lang="en-US" b="1" dirty="0"/>
              <a:t>parallel executor</a:t>
            </a:r>
            <a:r>
              <a:rPr lang="en-US" dirty="0"/>
              <a:t>, which is stored inside the system instance and encapsulates an execution strategy </a:t>
            </a:r>
            <a:r>
              <a:rPr lang="en-US" i="1" dirty="0"/>
              <a:t>(or a composition of strategies)</a:t>
            </a:r>
            <a:r>
              <a:rPr lang="en-US" dirty="0"/>
              <a:t>.</a:t>
            </a:r>
          </a:p>
          <a:p>
            <a:r>
              <a:rPr lang="en-US" dirty="0"/>
              <a:t>Synchronization is handled inside the executor.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aggregate of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b="1" dirty="0" err="1"/>
              <a:t>store</a:t>
            </a:r>
            <a:r>
              <a:rPr lang="it-IT" b="1" dirty="0"/>
              <a:t> data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>
                <a:solidFill>
                  <a:srgbClr val="00B050"/>
                </a:solidFill>
              </a:rPr>
              <a:t>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More </a:t>
            </a:r>
            <a:r>
              <a:rPr lang="it-IT" b="1" dirty="0" err="1">
                <a:solidFill>
                  <a:srgbClr val="00B050"/>
                </a:solidFill>
              </a:rPr>
              <a:t>flexible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/>
              <a:t>The above function binds a range of entities </a:t>
            </a:r>
            <a:r>
              <a:rPr lang="en-US" i="1" dirty="0"/>
              <a:t>(subset of subscribed entities) </a:t>
            </a:r>
            <a:r>
              <a:rPr lang="en-US" dirty="0"/>
              <a:t>to an execution callable object.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/>
              <a:t>The above function creates a </a:t>
            </a:r>
            <a:r>
              <a:rPr lang="en-US" b="1" dirty="0"/>
              <a:t>data proxy</a:t>
            </a:r>
            <a:r>
              <a:rPr lang="en-US" dirty="0"/>
              <a:t> and runs the parallel subtask function passing it as one of the parameters.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03869"/>
            <a:ext cx="10515600" cy="4776497"/>
          </a:xfrm>
        </p:spPr>
        <p:txBody>
          <a:bodyPr>
            <a:normAutofit/>
          </a:bodyPr>
          <a:lstStyle/>
          <a:p>
            <a:r>
              <a:rPr lang="en-US" b="1" dirty="0"/>
              <a:t>Proxies</a:t>
            </a:r>
            <a:r>
              <a:rPr lang="en-US" dirty="0"/>
              <a:t> are used to limit the scope in which </a:t>
            </a:r>
            <a:r>
              <a:rPr lang="en-US" b="1" dirty="0"/>
              <a:t>critical operations</a:t>
            </a:r>
            <a:r>
              <a:rPr lang="en-US" dirty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access.</a:t>
            </a:r>
          </a:p>
          <a:p>
            <a:r>
              <a:rPr lang="en-US" b="1" dirty="0"/>
              <a:t>Defer proxies</a:t>
            </a:r>
            <a:r>
              <a:rPr lang="en-US" dirty="0"/>
              <a:t> are used in </a:t>
            </a:r>
            <a:r>
              <a:rPr lang="en-US" dirty="0">
                <a:latin typeface="Consolas" panose="020B0609020204030204" pitchFamily="49" charset="0"/>
              </a:rPr>
              <a:t>defer(…)</a:t>
            </a:r>
            <a:r>
              <a:rPr lang="en-US" dirty="0"/>
              <a:t> calls to allow the user to queue up critical operations that will be executed in the </a:t>
            </a:r>
            <a:r>
              <a:rPr lang="en-US" b="1" dirty="0"/>
              <a:t>refresh step</a:t>
            </a:r>
            <a:r>
              <a:rPr lang="en-US" dirty="0"/>
              <a:t>. </a:t>
            </a:r>
            <a:r>
              <a:rPr lang="en-US" b="1" dirty="0"/>
              <a:t>Step proxies</a:t>
            </a:r>
            <a:r>
              <a:rPr lang="en-US" dirty="0"/>
              <a:t> derive from defer proxies, and allow the execution of system schedulers.</a:t>
            </a:r>
          </a:p>
          <a:p>
            <a:r>
              <a:rPr lang="en-US" b="1" dirty="0"/>
              <a:t>Executor proxies</a:t>
            </a:r>
            <a:r>
              <a:rPr lang="en-US" dirty="0"/>
              <a:t> allow fine-grained execution of system instances.</a:t>
            </a:r>
          </a:p>
          <a:p>
            <a:pPr lvl="1"/>
            <a:r>
              <a:rPr lang="en-US" i="1" dirty="0"/>
              <a:t>(e.g. calling a function per subtask, or calling a function pre/post system execution)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72" y="1480598"/>
            <a:ext cx="9357223" cy="43349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571493" y="2500887"/>
              <a:ext cx="541440" cy="36000"/>
            </p14:xfrm>
          </p:contentPart>
        </mc:Choice>
        <mc:Fallback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6883" y="2400652"/>
                <a:ext cx="625984" cy="270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322104" y="3132713"/>
              <a:ext cx="591480" cy="61200"/>
            </p14:xfrm>
          </p:contentPart>
        </mc:Choice>
        <mc:Fallback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2652" y="3045086"/>
                <a:ext cx="660642" cy="269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4909063" y="3742540"/>
              <a:ext cx="472680" cy="80640"/>
            </p14:xfrm>
          </p:contentPart>
        </mc:Choice>
        <mc:Fallback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57223" y="3644645"/>
                <a:ext cx="597960" cy="319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5587758" y="4057203"/>
              <a:ext cx="678240" cy="34200"/>
            </p14:xfrm>
          </p:contentPart>
        </mc:Choice>
        <mc:Fallback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3229" y="3928146"/>
                <a:ext cx="803731" cy="291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defer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step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executor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5132"/>
            <a:ext cx="10119294" cy="39749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6709997" y="1887845"/>
              <a:ext cx="943870" cy="76421"/>
            </p14:xfrm>
          </p:contentPart>
        </mc:Choice>
        <mc:Fallback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9695" y="1788601"/>
                <a:ext cx="1028433" cy="265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 flipV="1">
              <a:off x="2677477" y="3331610"/>
              <a:ext cx="963190" cy="45719"/>
            </p14:xfrm>
          </p:contentPart>
        </mc:Choice>
        <mc:Fallback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2638604" y="3227259"/>
                <a:ext cx="1052814" cy="2634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0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execute deferred functions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reclaim dead entities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 </a:t>
            </a:r>
            <a:r>
              <a:rPr lang="en-US" dirty="0"/>
              <a:t>– </a:t>
            </a:r>
            <a:r>
              <a:rPr lang="en-US" b="1" dirty="0"/>
              <a:t>match entities to systems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forcing </a:t>
            </a:r>
            <a:r>
              <a:rPr lang="en-US" b="1" dirty="0" err="1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and future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hlinkClick r:id="rId3"/>
              </a:rPr>
              <a:t>http://t-machine.org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data </a:t>
            </a:r>
            <a:r>
              <a:rPr lang="it-IT" b="1" dirty="0" err="1"/>
              <a:t>structures</a:t>
            </a:r>
            <a:r>
              <a:rPr lang="it-IT" dirty="0"/>
              <a:t>, </a:t>
            </a:r>
            <a:r>
              <a:rPr lang="it-IT" b="1" dirty="0"/>
              <a:t>multithreading </a:t>
            </a:r>
            <a:r>
              <a:rPr lang="it-IT" dirty="0"/>
              <a:t>and </a:t>
            </a:r>
            <a:r>
              <a:rPr lang="it-IT" b="1" dirty="0"/>
              <a:t>networking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Wiki</a:t>
            </a:r>
            <a:r>
              <a:rPr lang="it-IT" dirty="0"/>
              <a:t> with </a:t>
            </a:r>
            <a:r>
              <a:rPr lang="it-IT" b="1" dirty="0"/>
              <a:t>ES </a:t>
            </a:r>
            <a:r>
              <a:rPr lang="it-IT" b="1" dirty="0" err="1"/>
              <a:t>approaches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implementations</a:t>
            </a:r>
            <a:r>
              <a:rPr lang="it-IT" dirty="0"/>
              <a:t>.</a:t>
            </a:r>
          </a:p>
          <a:p>
            <a:r>
              <a:rPr lang="it-IT" dirty="0">
                <a:hlinkClick r:id="rId4"/>
              </a:rPr>
              <a:t>http://stackoverflow.com/questions/1901251</a:t>
            </a:r>
            <a:endParaRPr lang="it-IT" dirty="0"/>
          </a:p>
          <a:p>
            <a:pPr lvl="1"/>
            <a:r>
              <a:rPr lang="it-IT" dirty="0"/>
              <a:t>In-</a:t>
            </a:r>
            <a:r>
              <a:rPr lang="it-IT" dirty="0" err="1"/>
              <a:t>depth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</a:t>
            </a:r>
            <a:r>
              <a:rPr lang="it-IT" b="1" dirty="0" err="1"/>
              <a:t>engine</a:t>
            </a:r>
            <a:r>
              <a:rPr lang="it-IT" b="1" dirty="0"/>
              <a:t> design</a:t>
            </a:r>
            <a:r>
              <a:rPr lang="it-IT" dirty="0"/>
              <a:t>.</a:t>
            </a:r>
          </a:p>
          <a:p>
            <a:r>
              <a:rPr lang="it-IT" dirty="0">
                <a:hlinkClick r:id="rId5"/>
              </a:rPr>
              <a:t>http://bitsquid.blogpost.it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 err="1"/>
              <a:t>contiguous</a:t>
            </a:r>
            <a:r>
              <a:rPr lang="it-IT" b="1" dirty="0"/>
              <a:t> component data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r>
              <a:rPr lang="it-IT" dirty="0">
                <a:hlinkClick r:id="rId6"/>
              </a:rPr>
              <a:t>http://gameprogrammingpatterns.com/component</a:t>
            </a:r>
            <a:endParaRPr lang="it-IT" dirty="0"/>
          </a:p>
          <a:p>
            <a:pPr lvl="1"/>
            <a:r>
              <a:rPr lang="it-IT" dirty="0" err="1"/>
              <a:t>Covers</a:t>
            </a:r>
            <a:r>
              <a:rPr lang="it-IT" dirty="0"/>
              <a:t>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 </a:t>
            </a:r>
            <a:r>
              <a:rPr lang="it-IT" dirty="0"/>
              <a:t>and </a:t>
            </a:r>
            <a:r>
              <a:rPr lang="it-IT" b="1" dirty="0" err="1"/>
              <a:t>entity</a:t>
            </a:r>
            <a:r>
              <a:rPr lang="it-IT" b="1" dirty="0"/>
              <a:t> </a:t>
            </a:r>
            <a:r>
              <a:rPr lang="it-IT" b="1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.</a:t>
            </a:r>
          </a:p>
          <a:p>
            <a:r>
              <a:rPr lang="it-IT" dirty="0">
                <a:hlinkClick r:id="rId7"/>
              </a:rPr>
              <a:t>http://randygaul.net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</a:t>
            </a:r>
            <a:r>
              <a:rPr lang="it-IT" dirty="0"/>
              <a:t>, </a:t>
            </a:r>
            <a:r>
              <a:rPr lang="it-IT" dirty="0" err="1"/>
              <a:t>covering</a:t>
            </a:r>
            <a:r>
              <a:rPr lang="it-IT" dirty="0"/>
              <a:t> </a:t>
            </a:r>
            <a:r>
              <a:rPr lang="it-IT" b="1" dirty="0" err="1"/>
              <a:t>communication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allocation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Existing</a:t>
            </a:r>
            <a:r>
              <a:rPr lang="it-IT" dirty="0"/>
              <a:t> C++11/14 </a:t>
            </a:r>
            <a:r>
              <a:rPr lang="it-IT" b="1" dirty="0"/>
              <a:t>ECS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en-US" dirty="0"/>
              <a:t>:</a:t>
            </a:r>
          </a:p>
          <a:p>
            <a:pPr lvl="1"/>
            <a:r>
              <a:rPr lang="it-IT" dirty="0">
                <a:hlinkClick r:id="rId3"/>
              </a:rPr>
              <a:t>https://github.com/grandstack/Pronto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entities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4"/>
              </a:rPr>
              <a:t>https://github.com/discoloda/Diana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sparse sets </a:t>
            </a:r>
            <a:r>
              <a:rPr lang="it-IT" i="1" dirty="0" err="1"/>
              <a:t>heavily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5"/>
              </a:rPr>
              <a:t>https://github.com/alecthomas/entityx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components</a:t>
            </a:r>
            <a:r>
              <a:rPr lang="it-IT" i="1" dirty="0"/>
              <a:t> and </a:t>
            </a:r>
            <a:r>
              <a:rPr lang="it-IT" i="1" dirty="0" err="1"/>
              <a:t>events</a:t>
            </a:r>
            <a:r>
              <a:rPr lang="it-IT" i="1" dirty="0"/>
              <a:t>).</a:t>
            </a:r>
            <a:endParaRPr lang="it-IT" dirty="0"/>
          </a:p>
          <a:p>
            <a:r>
              <a:rPr lang="it-IT" dirty="0">
                <a:hlinkClick r:id="rId6"/>
              </a:rPr>
              <a:t>https://maikklein.github.io/post/2016-01-14-Entity-Component-System/</a:t>
            </a:r>
            <a:endParaRPr lang="it-IT" dirty="0"/>
          </a:p>
          <a:p>
            <a:pPr lvl="1"/>
            <a:r>
              <a:rPr lang="it-IT" dirty="0"/>
              <a:t>«The general design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flawed</a:t>
            </a:r>
            <a:r>
              <a:rPr lang="it-IT" dirty="0"/>
              <a:t> compile-time </a:t>
            </a:r>
            <a:r>
              <a:rPr lang="it-IT" dirty="0" err="1"/>
              <a:t>entity</a:t>
            </a:r>
            <a:r>
              <a:rPr lang="it-IT" dirty="0"/>
              <a:t> component </a:t>
            </a:r>
            <a:r>
              <a:rPr lang="it-IT" dirty="0" err="1"/>
              <a:t>system</a:t>
            </a:r>
            <a:r>
              <a:rPr lang="it-IT" dirty="0"/>
              <a:t> in C++14.»</a:t>
            </a:r>
          </a:p>
          <a:p>
            <a:r>
              <a:rPr lang="it-IT" dirty="0">
                <a:hlinkClick r:id="rId7"/>
              </a:rPr>
              <a:t>https://www.reddit.com/r/gamedev/comments/3nv8uz</a:t>
            </a:r>
            <a:endParaRPr lang="it-IT" dirty="0"/>
          </a:p>
          <a:p>
            <a:pPr lvl="1"/>
            <a:r>
              <a:rPr lang="it-IT" dirty="0" err="1"/>
              <a:t>Discussion</a:t>
            </a:r>
            <a:r>
              <a:rPr lang="it-IT" dirty="0"/>
              <a:t> on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CppCon</a:t>
            </a:r>
            <a:r>
              <a:rPr lang="it-IT" dirty="0"/>
              <a:t> 2015 ECS talk.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http://stackoverflow.com/questions/35778864/building-asynchronous-future-callback-chain-from-compile-time-dependency-graph</a:t>
            </a:r>
            <a:endParaRPr lang="it-IT" dirty="0"/>
          </a:p>
          <a:p>
            <a:pPr lvl="1"/>
            <a:r>
              <a:rPr lang="en-US" dirty="0"/>
              <a:t>Building asynchronous `future` callback chain from compile-time dependency graph (DAG)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http://cs.stackexchange.com/questions/2524/getting-parallel-items-in-dependency-resolution</a:t>
            </a:r>
            <a:endParaRPr lang="it-IT" dirty="0"/>
          </a:p>
          <a:p>
            <a:pPr lvl="1"/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with </a:t>
            </a:r>
            <a:r>
              <a:rPr lang="it-IT" dirty="0" err="1"/>
              <a:t>dependencies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(1)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deal with SIMD operations?</a:t>
            </a:r>
          </a:p>
          <a:p>
            <a:pPr lvl="1"/>
            <a:r>
              <a:rPr lang="en-US" dirty="0"/>
              <a:t>Possibly mark certain components/systems as SIMD and use special storage strategies.</a:t>
            </a:r>
          </a:p>
          <a:p>
            <a:r>
              <a:rPr lang="en-US" dirty="0"/>
              <a:t>Match system subtasks to next system subtasks to use partial outputs without merging.</a:t>
            </a:r>
            <a:endParaRPr lang="en-US" u="sng" dirty="0"/>
          </a:p>
          <a:p>
            <a:pPr algn="just"/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6314</TotalTime>
  <Words>5143</Words>
  <Application>Microsoft Office PowerPoint</Application>
  <PresentationFormat>Widescreen</PresentationFormat>
  <Paragraphs>791</Paragraphs>
  <Slides>102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Consolas</vt:lpstr>
      <vt:lpstr>Calibri Light</vt:lpstr>
      <vt:lpstr>Arial</vt:lpstr>
      <vt:lpstr>Calibri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ECST in a nutshell</vt:lpstr>
      <vt:lpstr>ECST in a nutshell – basics</vt:lpstr>
      <vt:lpstr>ECST in a nutshell – declarative settings</vt:lpstr>
      <vt:lpstr>ECST in a nutshell – how to use</vt:lpstr>
      <vt:lpstr>ECST in a nutshell – how to use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«Compile-time» ECS – camomilla-processed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 – user syntax</vt:lpstr>
      <vt:lpstr>Data structure static dispatching – option maps</vt:lpstr>
      <vt:lpstr>Data structure static dispatching – option maps</vt:lpstr>
      <vt:lpstr>Data structure static dispatching – option maps</vt:lpstr>
      <vt:lpstr>Data structure static dispatching – option maps</vt:lpstr>
      <vt:lpstr>Data structure static dispatching - dispatching</vt:lpstr>
      <vt:lpstr>Data structure static dispatching -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PowerPoint Presentation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Proxies – executor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638</cp:revision>
  <dcterms:created xsi:type="dcterms:W3CDTF">2015-08-26T13:04:48Z</dcterms:created>
  <dcterms:modified xsi:type="dcterms:W3CDTF">2016-11-15T21:39:47Z</dcterms:modified>
</cp:coreProperties>
</file>